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2" r:id="rId1"/>
  </p:sldMasterIdLst>
  <p:sldIdLst>
    <p:sldId id="256" r:id="rId2"/>
    <p:sldId id="290" r:id="rId3"/>
    <p:sldId id="269" r:id="rId4"/>
    <p:sldId id="270" r:id="rId5"/>
    <p:sldId id="271" r:id="rId6"/>
    <p:sldId id="272" r:id="rId7"/>
    <p:sldId id="273" r:id="rId8"/>
    <p:sldId id="274" r:id="rId9"/>
    <p:sldId id="275" r:id="rId10"/>
    <p:sldId id="276" r:id="rId11"/>
    <p:sldId id="278" r:id="rId12"/>
    <p:sldId id="279" r:id="rId13"/>
    <p:sldId id="280" r:id="rId14"/>
    <p:sldId id="291" r:id="rId15"/>
    <p:sldId id="287" r:id="rId16"/>
    <p:sldId id="286" r:id="rId17"/>
    <p:sldId id="281" r:id="rId18"/>
    <p:sldId id="288" r:id="rId19"/>
    <p:sldId id="282" r:id="rId20"/>
    <p:sldId id="289" r:id="rId21"/>
    <p:sldId id="283" r:id="rId22"/>
    <p:sldId id="284" r:id="rId23"/>
    <p:sldId id="285" r:id="rId24"/>
    <p:sldId id="292" r:id="rId25"/>
    <p:sldId id="293" r:id="rId26"/>
    <p:sldId id="258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67D418B-FC7D-4696-95AE-0017792FA222}" v="22" dt="2024-01-22T12:25:16.721"/>
    <p1510:client id="{FAA7B63B-BB18-38AB-B286-27B7C10D6BF4}" v="181" dt="2024-01-23T14:24:24.87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72" autoAdjust="0"/>
    <p:restoredTop sz="94660"/>
  </p:normalViewPr>
  <p:slideViewPr>
    <p:cSldViewPr snapToGrid="0">
      <p:cViewPr varScale="1">
        <p:scale>
          <a:sx n="82" d="100"/>
          <a:sy n="82" d="100"/>
        </p:scale>
        <p:origin x="49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hman, Mahfuzur" userId="S::mrahman06@mynbcc.ca::470ee03d-4ad6-4c09-8f77-57a012db49cc" providerId="AD" clId="Web-{FAA7B63B-BB18-38AB-B286-27B7C10D6BF4}"/>
    <pc:docChg chg="addSld delSld modSld addMainMaster delMainMaster">
      <pc:chgData name="Rahman, Mahfuzur" userId="S::mrahman06@mynbcc.ca::470ee03d-4ad6-4c09-8f77-57a012db49cc" providerId="AD" clId="Web-{FAA7B63B-BB18-38AB-B286-27B7C10D6BF4}" dt="2024-01-23T14:24:24.879" v="182" actId="20577"/>
      <pc:docMkLst>
        <pc:docMk/>
      </pc:docMkLst>
      <pc:sldChg chg="addSp delSp modSp mod setBg modClrScheme chgLayout">
        <pc:chgData name="Rahman, Mahfuzur" userId="S::mrahman06@mynbcc.ca::470ee03d-4ad6-4c09-8f77-57a012db49cc" providerId="AD" clId="Web-{FAA7B63B-BB18-38AB-B286-27B7C10D6BF4}" dt="2024-01-23T13:24:56.648" v="4"/>
        <pc:sldMkLst>
          <pc:docMk/>
          <pc:sldMk cId="109857222" sldId="256"/>
        </pc:sldMkLst>
        <pc:spChg chg="mod">
          <ac:chgData name="Rahman, Mahfuzur" userId="S::mrahman06@mynbcc.ca::470ee03d-4ad6-4c09-8f77-57a012db49cc" providerId="AD" clId="Web-{FAA7B63B-BB18-38AB-B286-27B7C10D6BF4}" dt="2024-01-23T13:24:56.648" v="4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Rahman, Mahfuzur" userId="S::mrahman06@mynbcc.ca::470ee03d-4ad6-4c09-8f77-57a012db49cc" providerId="AD" clId="Web-{FAA7B63B-BB18-38AB-B286-27B7C10D6BF4}" dt="2024-01-23T13:24:56.648" v="4"/>
          <ac:spMkLst>
            <pc:docMk/>
            <pc:sldMk cId="109857222" sldId="256"/>
            <ac:spMk id="3" creationId="{00000000-0000-0000-0000-000000000000}"/>
          </ac:spMkLst>
        </pc:spChg>
        <pc:spChg chg="add">
          <ac:chgData name="Rahman, Mahfuzur" userId="S::mrahman06@mynbcc.ca::470ee03d-4ad6-4c09-8f77-57a012db49cc" providerId="AD" clId="Web-{FAA7B63B-BB18-38AB-B286-27B7C10D6BF4}" dt="2024-01-23T13:24:56.648" v="4"/>
          <ac:spMkLst>
            <pc:docMk/>
            <pc:sldMk cId="109857222" sldId="256"/>
            <ac:spMk id="5" creationId="{8930EBA3-4D2E-42E8-B828-834555328D85}"/>
          </ac:spMkLst>
        </pc:spChg>
        <pc:spChg chg="add del">
          <ac:chgData name="Rahman, Mahfuzur" userId="S::mrahman06@mynbcc.ca::470ee03d-4ad6-4c09-8f77-57a012db49cc" providerId="AD" clId="Web-{FAA7B63B-BB18-38AB-B286-27B7C10D6BF4}" dt="2024-01-23T13:24:48.773" v="3"/>
          <ac:spMkLst>
            <pc:docMk/>
            <pc:sldMk cId="109857222" sldId="256"/>
            <ac:spMk id="9" creationId="{9B45BA4C-9B54-4496-821F-9E0985CA984D}"/>
          </ac:spMkLst>
        </pc:spChg>
        <pc:spChg chg="add">
          <ac:chgData name="Rahman, Mahfuzur" userId="S::mrahman06@mynbcc.ca::470ee03d-4ad6-4c09-8f77-57a012db49cc" providerId="AD" clId="Web-{FAA7B63B-BB18-38AB-B286-27B7C10D6BF4}" dt="2024-01-23T13:24:56.648" v="4"/>
          <ac:spMkLst>
            <pc:docMk/>
            <pc:sldMk cId="109857222" sldId="256"/>
            <ac:spMk id="11" creationId="{E58B2195-5055-402F-A3E7-53FF0E4980C3}"/>
          </ac:spMkLst>
        </pc:spChg>
        <pc:spChg chg="add">
          <ac:chgData name="Rahman, Mahfuzur" userId="S::mrahman06@mynbcc.ca::470ee03d-4ad6-4c09-8f77-57a012db49cc" providerId="AD" clId="Web-{FAA7B63B-BB18-38AB-B286-27B7C10D6BF4}" dt="2024-01-23T13:24:56.648" v="4"/>
          <ac:spMkLst>
            <pc:docMk/>
            <pc:sldMk cId="109857222" sldId="256"/>
            <ac:spMk id="13" creationId="{528AA953-F4F9-4DC5-97C7-491F4AF937DC}"/>
          </ac:spMkLst>
        </pc:spChg>
        <pc:picChg chg="add del">
          <ac:chgData name="Rahman, Mahfuzur" userId="S::mrahman06@mynbcc.ca::470ee03d-4ad6-4c09-8f77-57a012db49cc" providerId="AD" clId="Web-{FAA7B63B-BB18-38AB-B286-27B7C10D6BF4}" dt="2024-01-23T13:24:48.773" v="3"/>
          <ac:picMkLst>
            <pc:docMk/>
            <pc:sldMk cId="109857222" sldId="256"/>
            <ac:picMk id="4" creationId="{86921B4B-9C5E-5701-BC7B-5154D4F892B4}"/>
          </ac:picMkLst>
        </pc:picChg>
        <pc:picChg chg="add">
          <ac:chgData name="Rahman, Mahfuzur" userId="S::mrahman06@mynbcc.ca::470ee03d-4ad6-4c09-8f77-57a012db49cc" providerId="AD" clId="Web-{FAA7B63B-BB18-38AB-B286-27B7C10D6BF4}" dt="2024-01-23T13:24:56.648" v="4"/>
          <ac:picMkLst>
            <pc:docMk/>
            <pc:sldMk cId="109857222" sldId="256"/>
            <ac:picMk id="6" creationId="{AB0D8F72-AED6-4F44-9FC3-4CC366264B4B}"/>
          </ac:picMkLst>
        </pc:picChg>
      </pc:sldChg>
      <pc:sldChg chg="modSp new">
        <pc:chgData name="Rahman, Mahfuzur" userId="S::mrahman06@mynbcc.ca::470ee03d-4ad6-4c09-8f77-57a012db49cc" providerId="AD" clId="Web-{FAA7B63B-BB18-38AB-B286-27B7C10D6BF4}" dt="2024-01-23T13:44:01.167" v="77" actId="20577"/>
        <pc:sldMkLst>
          <pc:docMk/>
          <pc:sldMk cId="4268754614" sldId="257"/>
        </pc:sldMkLst>
        <pc:spChg chg="mod">
          <ac:chgData name="Rahman, Mahfuzur" userId="S::mrahman06@mynbcc.ca::470ee03d-4ad6-4c09-8f77-57a012db49cc" providerId="AD" clId="Web-{FAA7B63B-BB18-38AB-B286-27B7C10D6BF4}" dt="2024-01-23T13:25:34.211" v="7" actId="20577"/>
          <ac:spMkLst>
            <pc:docMk/>
            <pc:sldMk cId="4268754614" sldId="257"/>
            <ac:spMk id="2" creationId="{12CF0B87-F23C-83B1-3E4C-A01FEBCD756B}"/>
          </ac:spMkLst>
        </pc:spChg>
        <pc:spChg chg="mod">
          <ac:chgData name="Rahman, Mahfuzur" userId="S::mrahman06@mynbcc.ca::470ee03d-4ad6-4c09-8f77-57a012db49cc" providerId="AD" clId="Web-{FAA7B63B-BB18-38AB-B286-27B7C10D6BF4}" dt="2024-01-23T13:44:01.167" v="77" actId="20577"/>
          <ac:spMkLst>
            <pc:docMk/>
            <pc:sldMk cId="4268754614" sldId="257"/>
            <ac:spMk id="3" creationId="{F4CC7681-4897-F861-0E70-D8389D4F577D}"/>
          </ac:spMkLst>
        </pc:spChg>
      </pc:sldChg>
      <pc:sldChg chg="modSp new">
        <pc:chgData name="Rahman, Mahfuzur" userId="S::mrahman06@mynbcc.ca::470ee03d-4ad6-4c09-8f77-57a012db49cc" providerId="AD" clId="Web-{FAA7B63B-BB18-38AB-B286-27B7C10D6BF4}" dt="2024-01-23T14:07:31.797" v="134" actId="20577"/>
        <pc:sldMkLst>
          <pc:docMk/>
          <pc:sldMk cId="1945905551" sldId="258"/>
        </pc:sldMkLst>
        <pc:spChg chg="mod">
          <ac:chgData name="Rahman, Mahfuzur" userId="S::mrahman06@mynbcc.ca::470ee03d-4ad6-4c09-8f77-57a012db49cc" providerId="AD" clId="Web-{FAA7B63B-BB18-38AB-B286-27B7C10D6BF4}" dt="2024-01-23T13:27:49.448" v="11" actId="20577"/>
          <ac:spMkLst>
            <pc:docMk/>
            <pc:sldMk cId="1945905551" sldId="258"/>
            <ac:spMk id="2" creationId="{929F052A-4B19-2065-A607-C5B323CB612B}"/>
          </ac:spMkLst>
        </pc:spChg>
        <pc:spChg chg="mod">
          <ac:chgData name="Rahman, Mahfuzur" userId="S::mrahman06@mynbcc.ca::470ee03d-4ad6-4c09-8f77-57a012db49cc" providerId="AD" clId="Web-{FAA7B63B-BB18-38AB-B286-27B7C10D6BF4}" dt="2024-01-23T14:07:31.797" v="134" actId="20577"/>
          <ac:spMkLst>
            <pc:docMk/>
            <pc:sldMk cId="1945905551" sldId="258"/>
            <ac:spMk id="3" creationId="{7C4C5185-C84F-56E7-D58E-2848C4D5A589}"/>
          </ac:spMkLst>
        </pc:spChg>
      </pc:sldChg>
      <pc:sldChg chg="modSp add replId">
        <pc:chgData name="Rahman, Mahfuzur" userId="S::mrahman06@mynbcc.ca::470ee03d-4ad6-4c09-8f77-57a012db49cc" providerId="AD" clId="Web-{FAA7B63B-BB18-38AB-B286-27B7C10D6BF4}" dt="2024-01-23T13:50:34.424" v="92" actId="20577"/>
        <pc:sldMkLst>
          <pc:docMk/>
          <pc:sldMk cId="1793562010" sldId="259"/>
        </pc:sldMkLst>
        <pc:spChg chg="mod">
          <ac:chgData name="Rahman, Mahfuzur" userId="S::mrahman06@mynbcc.ca::470ee03d-4ad6-4c09-8f77-57a012db49cc" providerId="AD" clId="Web-{FAA7B63B-BB18-38AB-B286-27B7C10D6BF4}" dt="2024-01-23T13:45:36.372" v="81" actId="20577"/>
          <ac:spMkLst>
            <pc:docMk/>
            <pc:sldMk cId="1793562010" sldId="259"/>
            <ac:spMk id="2" creationId="{B3FF8A46-D8BE-C25F-574E-5D5BCC888A35}"/>
          </ac:spMkLst>
        </pc:spChg>
        <pc:spChg chg="mod">
          <ac:chgData name="Rahman, Mahfuzur" userId="S::mrahman06@mynbcc.ca::470ee03d-4ad6-4c09-8f77-57a012db49cc" providerId="AD" clId="Web-{FAA7B63B-BB18-38AB-B286-27B7C10D6BF4}" dt="2024-01-23T13:50:34.424" v="92" actId="20577"/>
          <ac:spMkLst>
            <pc:docMk/>
            <pc:sldMk cId="1793562010" sldId="259"/>
            <ac:spMk id="3" creationId="{8A75A4D7-772C-F186-2981-7FB6E7999809}"/>
          </ac:spMkLst>
        </pc:spChg>
      </pc:sldChg>
      <pc:sldChg chg="modSp add replId">
        <pc:chgData name="Rahman, Mahfuzur" userId="S::mrahman06@mynbcc.ca::470ee03d-4ad6-4c09-8f77-57a012db49cc" providerId="AD" clId="Web-{FAA7B63B-BB18-38AB-B286-27B7C10D6BF4}" dt="2024-01-23T14:00:16.621" v="109" actId="20577"/>
        <pc:sldMkLst>
          <pc:docMk/>
          <pc:sldMk cId="3581675405" sldId="260"/>
        </pc:sldMkLst>
        <pc:spChg chg="mod">
          <ac:chgData name="Rahman, Mahfuzur" userId="S::mrahman06@mynbcc.ca::470ee03d-4ad6-4c09-8f77-57a012db49cc" providerId="AD" clId="Web-{FAA7B63B-BB18-38AB-B286-27B7C10D6BF4}" dt="2024-01-23T13:52:36.488" v="96" actId="20577"/>
          <ac:spMkLst>
            <pc:docMk/>
            <pc:sldMk cId="3581675405" sldId="260"/>
            <ac:spMk id="2" creationId="{BE3BCD3E-526E-0472-6498-7021D2D6A070}"/>
          </ac:spMkLst>
        </pc:spChg>
        <pc:spChg chg="mod">
          <ac:chgData name="Rahman, Mahfuzur" userId="S::mrahman06@mynbcc.ca::470ee03d-4ad6-4c09-8f77-57a012db49cc" providerId="AD" clId="Web-{FAA7B63B-BB18-38AB-B286-27B7C10D6BF4}" dt="2024-01-23T14:00:16.621" v="109" actId="20577"/>
          <ac:spMkLst>
            <pc:docMk/>
            <pc:sldMk cId="3581675405" sldId="260"/>
            <ac:spMk id="3" creationId="{B710CF4A-EBD3-582F-545D-C9894E68E9D4}"/>
          </ac:spMkLst>
        </pc:spChg>
      </pc:sldChg>
      <pc:sldChg chg="modSp add replId">
        <pc:chgData name="Rahman, Mahfuzur" userId="S::mrahman06@mynbcc.ca::470ee03d-4ad6-4c09-8f77-57a012db49cc" providerId="AD" clId="Web-{FAA7B63B-BB18-38AB-B286-27B7C10D6BF4}" dt="2024-01-23T14:03:07.108" v="126" actId="20577"/>
        <pc:sldMkLst>
          <pc:docMk/>
          <pc:sldMk cId="1799907896" sldId="261"/>
        </pc:sldMkLst>
        <pc:spChg chg="mod">
          <ac:chgData name="Rahman, Mahfuzur" userId="S::mrahman06@mynbcc.ca::470ee03d-4ad6-4c09-8f77-57a012db49cc" providerId="AD" clId="Web-{FAA7B63B-BB18-38AB-B286-27B7C10D6BF4}" dt="2024-01-23T14:02:17.045" v="122" actId="20577"/>
          <ac:spMkLst>
            <pc:docMk/>
            <pc:sldMk cId="1799907896" sldId="261"/>
            <ac:spMk id="2" creationId="{933792CF-9F2A-A116-1DC8-D639A4330A7D}"/>
          </ac:spMkLst>
        </pc:spChg>
        <pc:spChg chg="mod">
          <ac:chgData name="Rahman, Mahfuzur" userId="S::mrahman06@mynbcc.ca::470ee03d-4ad6-4c09-8f77-57a012db49cc" providerId="AD" clId="Web-{FAA7B63B-BB18-38AB-B286-27B7C10D6BF4}" dt="2024-01-23T14:03:07.108" v="126" actId="20577"/>
          <ac:spMkLst>
            <pc:docMk/>
            <pc:sldMk cId="1799907896" sldId="261"/>
            <ac:spMk id="3" creationId="{3A71A6AE-B103-165C-31AA-EB625BF7D08E}"/>
          </ac:spMkLst>
        </pc:spChg>
      </pc:sldChg>
      <pc:sldChg chg="modSp add del replId">
        <pc:chgData name="Rahman, Mahfuzur" userId="S::mrahman06@mynbcc.ca::470ee03d-4ad6-4c09-8f77-57a012db49cc" providerId="AD" clId="Web-{FAA7B63B-BB18-38AB-B286-27B7C10D6BF4}" dt="2024-01-23T14:07:20.093" v="131"/>
        <pc:sldMkLst>
          <pc:docMk/>
          <pc:sldMk cId="581482252" sldId="262"/>
        </pc:sldMkLst>
        <pc:spChg chg="mod">
          <ac:chgData name="Rahman, Mahfuzur" userId="S::mrahman06@mynbcc.ca::470ee03d-4ad6-4c09-8f77-57a012db49cc" providerId="AD" clId="Web-{FAA7B63B-BB18-38AB-B286-27B7C10D6BF4}" dt="2024-01-23T14:07:15.875" v="130" actId="20577"/>
          <ac:spMkLst>
            <pc:docMk/>
            <pc:sldMk cId="581482252" sldId="262"/>
            <ac:spMk id="2" creationId="{D056C013-716C-306A-2AA9-BE457C3B69BC}"/>
          </ac:spMkLst>
        </pc:spChg>
      </pc:sldChg>
      <pc:sldChg chg="modSp add replId">
        <pc:chgData name="Rahman, Mahfuzur" userId="S::mrahman06@mynbcc.ca::470ee03d-4ad6-4c09-8f77-57a012db49cc" providerId="AD" clId="Web-{FAA7B63B-BB18-38AB-B286-27B7C10D6BF4}" dt="2024-01-23T14:14:39.307" v="141" actId="20577"/>
        <pc:sldMkLst>
          <pc:docMk/>
          <pc:sldMk cId="707860845" sldId="262"/>
        </pc:sldMkLst>
        <pc:spChg chg="mod">
          <ac:chgData name="Rahman, Mahfuzur" userId="S::mrahman06@mynbcc.ca::470ee03d-4ad6-4c09-8f77-57a012db49cc" providerId="AD" clId="Web-{FAA7B63B-BB18-38AB-B286-27B7C10D6BF4}" dt="2024-01-23T14:11:37.569" v="136" actId="20577"/>
          <ac:spMkLst>
            <pc:docMk/>
            <pc:sldMk cId="707860845" sldId="262"/>
            <ac:spMk id="2" creationId="{D60CB0DA-0296-95A4-482F-DA6323C27FB6}"/>
          </ac:spMkLst>
        </pc:spChg>
        <pc:spChg chg="mod">
          <ac:chgData name="Rahman, Mahfuzur" userId="S::mrahman06@mynbcc.ca::470ee03d-4ad6-4c09-8f77-57a012db49cc" providerId="AD" clId="Web-{FAA7B63B-BB18-38AB-B286-27B7C10D6BF4}" dt="2024-01-23T14:14:39.307" v="141" actId="20577"/>
          <ac:spMkLst>
            <pc:docMk/>
            <pc:sldMk cId="707860845" sldId="262"/>
            <ac:spMk id="3" creationId="{F361A2ED-EBC4-758C-39D7-8D3FCB3A064E}"/>
          </ac:spMkLst>
        </pc:spChg>
      </pc:sldChg>
      <pc:sldChg chg="addSp modSp add replId">
        <pc:chgData name="Rahman, Mahfuzur" userId="S::mrahman06@mynbcc.ca::470ee03d-4ad6-4c09-8f77-57a012db49cc" providerId="AD" clId="Web-{FAA7B63B-BB18-38AB-B286-27B7C10D6BF4}" dt="2024-01-23T14:16:21.543" v="159" actId="14100"/>
        <pc:sldMkLst>
          <pc:docMk/>
          <pc:sldMk cId="4058661681" sldId="263"/>
        </pc:sldMkLst>
        <pc:spChg chg="mod">
          <ac:chgData name="Rahman, Mahfuzur" userId="S::mrahman06@mynbcc.ca::470ee03d-4ad6-4c09-8f77-57a012db49cc" providerId="AD" clId="Web-{FAA7B63B-BB18-38AB-B286-27B7C10D6BF4}" dt="2024-01-23T14:15:18.261" v="145" actId="20577"/>
          <ac:spMkLst>
            <pc:docMk/>
            <pc:sldMk cId="4058661681" sldId="263"/>
            <ac:spMk id="2" creationId="{F3CCE0FA-FF89-68E5-D632-6C9D601AA42A}"/>
          </ac:spMkLst>
        </pc:spChg>
        <pc:spChg chg="mod">
          <ac:chgData name="Rahman, Mahfuzur" userId="S::mrahman06@mynbcc.ca::470ee03d-4ad6-4c09-8f77-57a012db49cc" providerId="AD" clId="Web-{FAA7B63B-BB18-38AB-B286-27B7C10D6BF4}" dt="2024-01-23T14:15:33.886" v="148" actId="20577"/>
          <ac:spMkLst>
            <pc:docMk/>
            <pc:sldMk cId="4058661681" sldId="263"/>
            <ac:spMk id="3" creationId="{87E7120D-D206-716E-35E9-F0BA0E503841}"/>
          </ac:spMkLst>
        </pc:spChg>
        <pc:picChg chg="add mod">
          <ac:chgData name="Rahman, Mahfuzur" userId="S::mrahman06@mynbcc.ca::470ee03d-4ad6-4c09-8f77-57a012db49cc" providerId="AD" clId="Web-{FAA7B63B-BB18-38AB-B286-27B7C10D6BF4}" dt="2024-01-23T14:16:21.543" v="159" actId="14100"/>
          <ac:picMkLst>
            <pc:docMk/>
            <pc:sldMk cId="4058661681" sldId="263"/>
            <ac:picMk id="4" creationId="{8D9BE20C-6D73-DEB0-6F7A-E95E7D11C4AA}"/>
          </ac:picMkLst>
        </pc:picChg>
      </pc:sldChg>
      <pc:sldChg chg="delSp modSp add replId">
        <pc:chgData name="Rahman, Mahfuzur" userId="S::mrahman06@mynbcc.ca::470ee03d-4ad6-4c09-8f77-57a012db49cc" providerId="AD" clId="Web-{FAA7B63B-BB18-38AB-B286-27B7C10D6BF4}" dt="2024-01-23T14:21:08.813" v="167" actId="20577"/>
        <pc:sldMkLst>
          <pc:docMk/>
          <pc:sldMk cId="921210089" sldId="264"/>
        </pc:sldMkLst>
        <pc:spChg chg="mod">
          <ac:chgData name="Rahman, Mahfuzur" userId="S::mrahman06@mynbcc.ca::470ee03d-4ad6-4c09-8f77-57a012db49cc" providerId="AD" clId="Web-{FAA7B63B-BB18-38AB-B286-27B7C10D6BF4}" dt="2024-01-23T14:18:01.748" v="162" actId="20577"/>
          <ac:spMkLst>
            <pc:docMk/>
            <pc:sldMk cId="921210089" sldId="264"/>
            <ac:spMk id="2" creationId="{93EC46E5-5BAE-D80C-695F-BAD7D7DEF450}"/>
          </ac:spMkLst>
        </pc:spChg>
        <pc:spChg chg="mod">
          <ac:chgData name="Rahman, Mahfuzur" userId="S::mrahman06@mynbcc.ca::470ee03d-4ad6-4c09-8f77-57a012db49cc" providerId="AD" clId="Web-{FAA7B63B-BB18-38AB-B286-27B7C10D6BF4}" dt="2024-01-23T14:21:08.813" v="167" actId="20577"/>
          <ac:spMkLst>
            <pc:docMk/>
            <pc:sldMk cId="921210089" sldId="264"/>
            <ac:spMk id="3" creationId="{44B9D355-573A-89DA-254A-A4909A60A3ED}"/>
          </ac:spMkLst>
        </pc:spChg>
        <pc:picChg chg="del">
          <ac:chgData name="Rahman, Mahfuzur" userId="S::mrahman06@mynbcc.ca::470ee03d-4ad6-4c09-8f77-57a012db49cc" providerId="AD" clId="Web-{FAA7B63B-BB18-38AB-B286-27B7C10D6BF4}" dt="2024-01-23T14:17:53.326" v="161"/>
          <ac:picMkLst>
            <pc:docMk/>
            <pc:sldMk cId="921210089" sldId="264"/>
            <ac:picMk id="4" creationId="{D0BCB36D-F949-A826-9820-23E384B4E778}"/>
          </ac:picMkLst>
        </pc:picChg>
      </pc:sldChg>
      <pc:sldChg chg="addSp modSp add replId">
        <pc:chgData name="Rahman, Mahfuzur" userId="S::mrahman06@mynbcc.ca::470ee03d-4ad6-4c09-8f77-57a012db49cc" providerId="AD" clId="Web-{FAA7B63B-BB18-38AB-B286-27B7C10D6BF4}" dt="2024-01-23T14:22:16.220" v="177" actId="14100"/>
        <pc:sldMkLst>
          <pc:docMk/>
          <pc:sldMk cId="3290567693" sldId="265"/>
        </pc:sldMkLst>
        <pc:spChg chg="mod">
          <ac:chgData name="Rahman, Mahfuzur" userId="S::mrahman06@mynbcc.ca::470ee03d-4ad6-4c09-8f77-57a012db49cc" providerId="AD" clId="Web-{FAA7B63B-BB18-38AB-B286-27B7C10D6BF4}" dt="2024-01-23T14:21:35.751" v="171" actId="20577"/>
          <ac:spMkLst>
            <pc:docMk/>
            <pc:sldMk cId="3290567693" sldId="265"/>
            <ac:spMk id="2" creationId="{92C75E33-D927-2AA5-D4E4-AA0E04B70AB1}"/>
          </ac:spMkLst>
        </pc:spChg>
        <pc:spChg chg="mod">
          <ac:chgData name="Rahman, Mahfuzur" userId="S::mrahman06@mynbcc.ca::470ee03d-4ad6-4c09-8f77-57a012db49cc" providerId="AD" clId="Web-{FAA7B63B-BB18-38AB-B286-27B7C10D6BF4}" dt="2024-01-23T14:21:43.595" v="174" actId="20577"/>
          <ac:spMkLst>
            <pc:docMk/>
            <pc:sldMk cId="3290567693" sldId="265"/>
            <ac:spMk id="3" creationId="{AC1FEE13-68CD-5660-A21D-7BFDEA8A6179}"/>
          </ac:spMkLst>
        </pc:spChg>
        <pc:picChg chg="add mod">
          <ac:chgData name="Rahman, Mahfuzur" userId="S::mrahman06@mynbcc.ca::470ee03d-4ad6-4c09-8f77-57a012db49cc" providerId="AD" clId="Web-{FAA7B63B-BB18-38AB-B286-27B7C10D6BF4}" dt="2024-01-23T14:22:16.220" v="177" actId="14100"/>
          <ac:picMkLst>
            <pc:docMk/>
            <pc:sldMk cId="3290567693" sldId="265"/>
            <ac:picMk id="4" creationId="{250E581B-5D57-37BF-3BA4-0C15B78D1B91}"/>
          </ac:picMkLst>
        </pc:picChg>
      </pc:sldChg>
      <pc:sldChg chg="delSp modSp add replId">
        <pc:chgData name="Rahman, Mahfuzur" userId="S::mrahman06@mynbcc.ca::470ee03d-4ad6-4c09-8f77-57a012db49cc" providerId="AD" clId="Web-{FAA7B63B-BB18-38AB-B286-27B7C10D6BF4}" dt="2024-01-23T14:24:24.879" v="182" actId="20577"/>
        <pc:sldMkLst>
          <pc:docMk/>
          <pc:sldMk cId="3660418783" sldId="266"/>
        </pc:sldMkLst>
        <pc:spChg chg="mod">
          <ac:chgData name="Rahman, Mahfuzur" userId="S::mrahman06@mynbcc.ca::470ee03d-4ad6-4c09-8f77-57a012db49cc" providerId="AD" clId="Web-{FAA7B63B-BB18-38AB-B286-27B7C10D6BF4}" dt="2024-01-23T14:22:58.315" v="179" actId="20577"/>
          <ac:spMkLst>
            <pc:docMk/>
            <pc:sldMk cId="3660418783" sldId="266"/>
            <ac:spMk id="2" creationId="{83740FF6-7439-0767-2D1A-6B8B9F4CC30B}"/>
          </ac:spMkLst>
        </pc:spChg>
        <pc:spChg chg="mod">
          <ac:chgData name="Rahman, Mahfuzur" userId="S::mrahman06@mynbcc.ca::470ee03d-4ad6-4c09-8f77-57a012db49cc" providerId="AD" clId="Web-{FAA7B63B-BB18-38AB-B286-27B7C10D6BF4}" dt="2024-01-23T14:24:24.879" v="182" actId="20577"/>
          <ac:spMkLst>
            <pc:docMk/>
            <pc:sldMk cId="3660418783" sldId="266"/>
            <ac:spMk id="3" creationId="{AA269218-70A7-C162-7C84-06AD713D8FC2}"/>
          </ac:spMkLst>
        </pc:spChg>
        <pc:picChg chg="del">
          <ac:chgData name="Rahman, Mahfuzur" userId="S::mrahman06@mynbcc.ca::470ee03d-4ad6-4c09-8f77-57a012db49cc" providerId="AD" clId="Web-{FAA7B63B-BB18-38AB-B286-27B7C10D6BF4}" dt="2024-01-23T14:23:03.831" v="180"/>
          <ac:picMkLst>
            <pc:docMk/>
            <pc:sldMk cId="3660418783" sldId="266"/>
            <ac:picMk id="4" creationId="{79953A67-C5CA-8103-0250-3604EE2CF7E3}"/>
          </ac:picMkLst>
        </pc:picChg>
      </pc:sldChg>
      <pc:sldMasterChg chg="add del addSldLayout delSldLayout">
        <pc:chgData name="Rahman, Mahfuzur" userId="S::mrahman06@mynbcc.ca::470ee03d-4ad6-4c09-8f77-57a012db49cc" providerId="AD" clId="Web-{FAA7B63B-BB18-38AB-B286-27B7C10D6BF4}" dt="2024-01-23T13:24:56.648" v="4"/>
        <pc:sldMasterMkLst>
          <pc:docMk/>
          <pc:sldMasterMk cId="2460954070" sldId="2147483660"/>
        </pc:sldMasterMkLst>
        <pc:sldLayoutChg chg="add del">
          <pc:chgData name="Rahman, Mahfuzur" userId="S::mrahman06@mynbcc.ca::470ee03d-4ad6-4c09-8f77-57a012db49cc" providerId="AD" clId="Web-{FAA7B63B-BB18-38AB-B286-27B7C10D6BF4}" dt="2024-01-23T13:24:56.648" v="4"/>
          <pc:sldLayoutMkLst>
            <pc:docMk/>
            <pc:sldMasterMk cId="2460954070" sldId="2147483660"/>
            <pc:sldLayoutMk cId="2385387890" sldId="2147483661"/>
          </pc:sldLayoutMkLst>
        </pc:sldLayoutChg>
        <pc:sldLayoutChg chg="add del">
          <pc:chgData name="Rahman, Mahfuzur" userId="S::mrahman06@mynbcc.ca::470ee03d-4ad6-4c09-8f77-57a012db49cc" providerId="AD" clId="Web-{FAA7B63B-BB18-38AB-B286-27B7C10D6BF4}" dt="2024-01-23T13:24:56.648" v="4"/>
          <pc:sldLayoutMkLst>
            <pc:docMk/>
            <pc:sldMasterMk cId="2460954070" sldId="2147483660"/>
            <pc:sldLayoutMk cId="949138452" sldId="2147483662"/>
          </pc:sldLayoutMkLst>
        </pc:sldLayoutChg>
        <pc:sldLayoutChg chg="add del">
          <pc:chgData name="Rahman, Mahfuzur" userId="S::mrahman06@mynbcc.ca::470ee03d-4ad6-4c09-8f77-57a012db49cc" providerId="AD" clId="Web-{FAA7B63B-BB18-38AB-B286-27B7C10D6BF4}" dt="2024-01-23T13:24:56.648" v="4"/>
          <pc:sldLayoutMkLst>
            <pc:docMk/>
            <pc:sldMasterMk cId="2460954070" sldId="2147483660"/>
            <pc:sldLayoutMk cId="2591524520" sldId="2147483663"/>
          </pc:sldLayoutMkLst>
        </pc:sldLayoutChg>
        <pc:sldLayoutChg chg="add del">
          <pc:chgData name="Rahman, Mahfuzur" userId="S::mrahman06@mynbcc.ca::470ee03d-4ad6-4c09-8f77-57a012db49cc" providerId="AD" clId="Web-{FAA7B63B-BB18-38AB-B286-27B7C10D6BF4}" dt="2024-01-23T13:24:56.648" v="4"/>
          <pc:sldLayoutMkLst>
            <pc:docMk/>
            <pc:sldMasterMk cId="2460954070" sldId="2147483660"/>
            <pc:sldLayoutMk cId="1203092039" sldId="2147483664"/>
          </pc:sldLayoutMkLst>
        </pc:sldLayoutChg>
        <pc:sldLayoutChg chg="add del">
          <pc:chgData name="Rahman, Mahfuzur" userId="S::mrahman06@mynbcc.ca::470ee03d-4ad6-4c09-8f77-57a012db49cc" providerId="AD" clId="Web-{FAA7B63B-BB18-38AB-B286-27B7C10D6BF4}" dt="2024-01-23T13:24:56.648" v="4"/>
          <pc:sldLayoutMkLst>
            <pc:docMk/>
            <pc:sldMasterMk cId="2460954070" sldId="2147483660"/>
            <pc:sldLayoutMk cId="3733172339" sldId="2147483665"/>
          </pc:sldLayoutMkLst>
        </pc:sldLayoutChg>
        <pc:sldLayoutChg chg="add del">
          <pc:chgData name="Rahman, Mahfuzur" userId="S::mrahman06@mynbcc.ca::470ee03d-4ad6-4c09-8f77-57a012db49cc" providerId="AD" clId="Web-{FAA7B63B-BB18-38AB-B286-27B7C10D6BF4}" dt="2024-01-23T13:24:56.648" v="4"/>
          <pc:sldLayoutMkLst>
            <pc:docMk/>
            <pc:sldMasterMk cId="2460954070" sldId="2147483660"/>
            <pc:sldLayoutMk cId="3210312558" sldId="2147483666"/>
          </pc:sldLayoutMkLst>
        </pc:sldLayoutChg>
        <pc:sldLayoutChg chg="add del">
          <pc:chgData name="Rahman, Mahfuzur" userId="S::mrahman06@mynbcc.ca::470ee03d-4ad6-4c09-8f77-57a012db49cc" providerId="AD" clId="Web-{FAA7B63B-BB18-38AB-B286-27B7C10D6BF4}" dt="2024-01-23T13:24:56.648" v="4"/>
          <pc:sldLayoutMkLst>
            <pc:docMk/>
            <pc:sldMasterMk cId="2460954070" sldId="2147483660"/>
            <pc:sldLayoutMk cId="3146388984" sldId="2147483667"/>
          </pc:sldLayoutMkLst>
        </pc:sldLayoutChg>
        <pc:sldLayoutChg chg="add del">
          <pc:chgData name="Rahman, Mahfuzur" userId="S::mrahman06@mynbcc.ca::470ee03d-4ad6-4c09-8f77-57a012db49cc" providerId="AD" clId="Web-{FAA7B63B-BB18-38AB-B286-27B7C10D6BF4}" dt="2024-01-23T13:24:56.648" v="4"/>
          <pc:sldLayoutMkLst>
            <pc:docMk/>
            <pc:sldMasterMk cId="2460954070" sldId="2147483660"/>
            <pc:sldLayoutMk cId="3171841454" sldId="2147483668"/>
          </pc:sldLayoutMkLst>
        </pc:sldLayoutChg>
        <pc:sldLayoutChg chg="add del">
          <pc:chgData name="Rahman, Mahfuzur" userId="S::mrahman06@mynbcc.ca::470ee03d-4ad6-4c09-8f77-57a012db49cc" providerId="AD" clId="Web-{FAA7B63B-BB18-38AB-B286-27B7C10D6BF4}" dt="2024-01-23T13:24:56.648" v="4"/>
          <pc:sldLayoutMkLst>
            <pc:docMk/>
            <pc:sldMasterMk cId="2460954070" sldId="2147483660"/>
            <pc:sldLayoutMk cId="1718958274" sldId="2147483669"/>
          </pc:sldLayoutMkLst>
        </pc:sldLayoutChg>
        <pc:sldLayoutChg chg="add del">
          <pc:chgData name="Rahman, Mahfuzur" userId="S::mrahman06@mynbcc.ca::470ee03d-4ad6-4c09-8f77-57a012db49cc" providerId="AD" clId="Web-{FAA7B63B-BB18-38AB-B286-27B7C10D6BF4}" dt="2024-01-23T13:24:56.648" v="4"/>
          <pc:sldLayoutMkLst>
            <pc:docMk/>
            <pc:sldMasterMk cId="2460954070" sldId="2147483660"/>
            <pc:sldLayoutMk cId="2202905451" sldId="2147483670"/>
          </pc:sldLayoutMkLst>
        </pc:sldLayoutChg>
        <pc:sldLayoutChg chg="add del">
          <pc:chgData name="Rahman, Mahfuzur" userId="S::mrahman06@mynbcc.ca::470ee03d-4ad6-4c09-8f77-57a012db49cc" providerId="AD" clId="Web-{FAA7B63B-BB18-38AB-B286-27B7C10D6BF4}" dt="2024-01-23T13:24:56.648" v="4"/>
          <pc:sldLayoutMkLst>
            <pc:docMk/>
            <pc:sldMasterMk cId="2460954070" sldId="2147483660"/>
            <pc:sldLayoutMk cId="3479445657" sldId="2147483671"/>
          </pc:sldLayoutMkLst>
        </pc:sldLayoutChg>
      </pc:sldMasterChg>
      <pc:sldMasterChg chg="add addSldLayout">
        <pc:chgData name="Rahman, Mahfuzur" userId="S::mrahman06@mynbcc.ca::470ee03d-4ad6-4c09-8f77-57a012db49cc" providerId="AD" clId="Web-{FAA7B63B-BB18-38AB-B286-27B7C10D6BF4}" dt="2024-01-23T13:24:56.648" v="4"/>
        <pc:sldMasterMkLst>
          <pc:docMk/>
          <pc:sldMasterMk cId="1113238677" sldId="2147483711"/>
        </pc:sldMasterMkLst>
        <pc:sldLayoutChg chg="add">
          <pc:chgData name="Rahman, Mahfuzur" userId="S::mrahman06@mynbcc.ca::470ee03d-4ad6-4c09-8f77-57a012db49cc" providerId="AD" clId="Web-{FAA7B63B-BB18-38AB-B286-27B7C10D6BF4}" dt="2024-01-23T13:24:56.648" v="4"/>
          <pc:sldLayoutMkLst>
            <pc:docMk/>
            <pc:sldMasterMk cId="1113238677" sldId="2147483711"/>
            <pc:sldLayoutMk cId="1243371163" sldId="2147483700"/>
          </pc:sldLayoutMkLst>
        </pc:sldLayoutChg>
        <pc:sldLayoutChg chg="add">
          <pc:chgData name="Rahman, Mahfuzur" userId="S::mrahman06@mynbcc.ca::470ee03d-4ad6-4c09-8f77-57a012db49cc" providerId="AD" clId="Web-{FAA7B63B-BB18-38AB-B286-27B7C10D6BF4}" dt="2024-01-23T13:24:56.648" v="4"/>
          <pc:sldLayoutMkLst>
            <pc:docMk/>
            <pc:sldMasterMk cId="1113238677" sldId="2147483711"/>
            <pc:sldLayoutMk cId="3227621826" sldId="2147483701"/>
          </pc:sldLayoutMkLst>
        </pc:sldLayoutChg>
        <pc:sldLayoutChg chg="add">
          <pc:chgData name="Rahman, Mahfuzur" userId="S::mrahman06@mynbcc.ca::470ee03d-4ad6-4c09-8f77-57a012db49cc" providerId="AD" clId="Web-{FAA7B63B-BB18-38AB-B286-27B7C10D6BF4}" dt="2024-01-23T13:24:56.648" v="4"/>
          <pc:sldLayoutMkLst>
            <pc:docMk/>
            <pc:sldMasterMk cId="1113238677" sldId="2147483711"/>
            <pc:sldLayoutMk cId="2115460064" sldId="2147483702"/>
          </pc:sldLayoutMkLst>
        </pc:sldLayoutChg>
        <pc:sldLayoutChg chg="add">
          <pc:chgData name="Rahman, Mahfuzur" userId="S::mrahman06@mynbcc.ca::470ee03d-4ad6-4c09-8f77-57a012db49cc" providerId="AD" clId="Web-{FAA7B63B-BB18-38AB-B286-27B7C10D6BF4}" dt="2024-01-23T13:24:56.648" v="4"/>
          <pc:sldLayoutMkLst>
            <pc:docMk/>
            <pc:sldMasterMk cId="1113238677" sldId="2147483711"/>
            <pc:sldLayoutMk cId="1332650860" sldId="2147483703"/>
          </pc:sldLayoutMkLst>
        </pc:sldLayoutChg>
        <pc:sldLayoutChg chg="add">
          <pc:chgData name="Rahman, Mahfuzur" userId="S::mrahman06@mynbcc.ca::470ee03d-4ad6-4c09-8f77-57a012db49cc" providerId="AD" clId="Web-{FAA7B63B-BB18-38AB-B286-27B7C10D6BF4}" dt="2024-01-23T13:24:56.648" v="4"/>
          <pc:sldLayoutMkLst>
            <pc:docMk/>
            <pc:sldMasterMk cId="1113238677" sldId="2147483711"/>
            <pc:sldLayoutMk cId="2423618592" sldId="2147483704"/>
          </pc:sldLayoutMkLst>
        </pc:sldLayoutChg>
        <pc:sldLayoutChg chg="add">
          <pc:chgData name="Rahman, Mahfuzur" userId="S::mrahman06@mynbcc.ca::470ee03d-4ad6-4c09-8f77-57a012db49cc" providerId="AD" clId="Web-{FAA7B63B-BB18-38AB-B286-27B7C10D6BF4}" dt="2024-01-23T13:24:56.648" v="4"/>
          <pc:sldLayoutMkLst>
            <pc:docMk/>
            <pc:sldMasterMk cId="1113238677" sldId="2147483711"/>
            <pc:sldLayoutMk cId="2334029807" sldId="2147483705"/>
          </pc:sldLayoutMkLst>
        </pc:sldLayoutChg>
        <pc:sldLayoutChg chg="add">
          <pc:chgData name="Rahman, Mahfuzur" userId="S::mrahman06@mynbcc.ca::470ee03d-4ad6-4c09-8f77-57a012db49cc" providerId="AD" clId="Web-{FAA7B63B-BB18-38AB-B286-27B7C10D6BF4}" dt="2024-01-23T13:24:56.648" v="4"/>
          <pc:sldLayoutMkLst>
            <pc:docMk/>
            <pc:sldMasterMk cId="1113238677" sldId="2147483711"/>
            <pc:sldLayoutMk cId="116509239" sldId="2147483706"/>
          </pc:sldLayoutMkLst>
        </pc:sldLayoutChg>
        <pc:sldLayoutChg chg="add">
          <pc:chgData name="Rahman, Mahfuzur" userId="S::mrahman06@mynbcc.ca::470ee03d-4ad6-4c09-8f77-57a012db49cc" providerId="AD" clId="Web-{FAA7B63B-BB18-38AB-B286-27B7C10D6BF4}" dt="2024-01-23T13:24:56.648" v="4"/>
          <pc:sldLayoutMkLst>
            <pc:docMk/>
            <pc:sldMasterMk cId="1113238677" sldId="2147483711"/>
            <pc:sldLayoutMk cId="2251847035" sldId="2147483707"/>
          </pc:sldLayoutMkLst>
        </pc:sldLayoutChg>
        <pc:sldLayoutChg chg="add">
          <pc:chgData name="Rahman, Mahfuzur" userId="S::mrahman06@mynbcc.ca::470ee03d-4ad6-4c09-8f77-57a012db49cc" providerId="AD" clId="Web-{FAA7B63B-BB18-38AB-B286-27B7C10D6BF4}" dt="2024-01-23T13:24:56.648" v="4"/>
          <pc:sldLayoutMkLst>
            <pc:docMk/>
            <pc:sldMasterMk cId="1113238677" sldId="2147483711"/>
            <pc:sldLayoutMk cId="670387623" sldId="2147483708"/>
          </pc:sldLayoutMkLst>
        </pc:sldLayoutChg>
        <pc:sldLayoutChg chg="add">
          <pc:chgData name="Rahman, Mahfuzur" userId="S::mrahman06@mynbcc.ca::470ee03d-4ad6-4c09-8f77-57a012db49cc" providerId="AD" clId="Web-{FAA7B63B-BB18-38AB-B286-27B7C10D6BF4}" dt="2024-01-23T13:24:56.648" v="4"/>
          <pc:sldLayoutMkLst>
            <pc:docMk/>
            <pc:sldMasterMk cId="1113238677" sldId="2147483711"/>
            <pc:sldLayoutMk cId="2543105395" sldId="2147483709"/>
          </pc:sldLayoutMkLst>
        </pc:sldLayoutChg>
        <pc:sldLayoutChg chg="add">
          <pc:chgData name="Rahman, Mahfuzur" userId="S::mrahman06@mynbcc.ca::470ee03d-4ad6-4c09-8f77-57a012db49cc" providerId="AD" clId="Web-{FAA7B63B-BB18-38AB-B286-27B7C10D6BF4}" dt="2024-01-23T13:24:56.648" v="4"/>
          <pc:sldLayoutMkLst>
            <pc:docMk/>
            <pc:sldMasterMk cId="1113238677" sldId="2147483711"/>
            <pc:sldLayoutMk cId="4157554487" sldId="2147483710"/>
          </pc:sldLayoutMkLst>
        </pc:sldLayoutChg>
      </pc:sldMasterChg>
      <pc:sldMasterChg chg="add del addSldLayout delSldLayout">
        <pc:chgData name="Rahman, Mahfuzur" userId="S::mrahman06@mynbcc.ca::470ee03d-4ad6-4c09-8f77-57a012db49cc" providerId="AD" clId="Web-{FAA7B63B-BB18-38AB-B286-27B7C10D6BF4}" dt="2024-01-23T13:24:48.773" v="3"/>
        <pc:sldMasterMkLst>
          <pc:docMk/>
          <pc:sldMasterMk cId="2127854624" sldId="2147483737"/>
        </pc:sldMasterMkLst>
        <pc:sldLayoutChg chg="add del">
          <pc:chgData name="Rahman, Mahfuzur" userId="S::mrahman06@mynbcc.ca::470ee03d-4ad6-4c09-8f77-57a012db49cc" providerId="AD" clId="Web-{FAA7B63B-BB18-38AB-B286-27B7C10D6BF4}" dt="2024-01-23T13:24:48.773" v="3"/>
          <pc:sldLayoutMkLst>
            <pc:docMk/>
            <pc:sldMasterMk cId="2127854624" sldId="2147483737"/>
            <pc:sldLayoutMk cId="521838418" sldId="2147483726"/>
          </pc:sldLayoutMkLst>
        </pc:sldLayoutChg>
        <pc:sldLayoutChg chg="add del">
          <pc:chgData name="Rahman, Mahfuzur" userId="S::mrahman06@mynbcc.ca::470ee03d-4ad6-4c09-8f77-57a012db49cc" providerId="AD" clId="Web-{FAA7B63B-BB18-38AB-B286-27B7C10D6BF4}" dt="2024-01-23T13:24:48.773" v="3"/>
          <pc:sldLayoutMkLst>
            <pc:docMk/>
            <pc:sldMasterMk cId="2127854624" sldId="2147483737"/>
            <pc:sldLayoutMk cId="758457007" sldId="2147483727"/>
          </pc:sldLayoutMkLst>
        </pc:sldLayoutChg>
        <pc:sldLayoutChg chg="add del">
          <pc:chgData name="Rahman, Mahfuzur" userId="S::mrahman06@mynbcc.ca::470ee03d-4ad6-4c09-8f77-57a012db49cc" providerId="AD" clId="Web-{FAA7B63B-BB18-38AB-B286-27B7C10D6BF4}" dt="2024-01-23T13:24:48.773" v="3"/>
          <pc:sldLayoutMkLst>
            <pc:docMk/>
            <pc:sldMasterMk cId="2127854624" sldId="2147483737"/>
            <pc:sldLayoutMk cId="1622933319" sldId="2147483728"/>
          </pc:sldLayoutMkLst>
        </pc:sldLayoutChg>
        <pc:sldLayoutChg chg="add del">
          <pc:chgData name="Rahman, Mahfuzur" userId="S::mrahman06@mynbcc.ca::470ee03d-4ad6-4c09-8f77-57a012db49cc" providerId="AD" clId="Web-{FAA7B63B-BB18-38AB-B286-27B7C10D6BF4}" dt="2024-01-23T13:24:48.773" v="3"/>
          <pc:sldLayoutMkLst>
            <pc:docMk/>
            <pc:sldMasterMk cId="2127854624" sldId="2147483737"/>
            <pc:sldLayoutMk cId="209318120" sldId="2147483729"/>
          </pc:sldLayoutMkLst>
        </pc:sldLayoutChg>
        <pc:sldLayoutChg chg="add del">
          <pc:chgData name="Rahman, Mahfuzur" userId="S::mrahman06@mynbcc.ca::470ee03d-4ad6-4c09-8f77-57a012db49cc" providerId="AD" clId="Web-{FAA7B63B-BB18-38AB-B286-27B7C10D6BF4}" dt="2024-01-23T13:24:48.773" v="3"/>
          <pc:sldLayoutMkLst>
            <pc:docMk/>
            <pc:sldMasterMk cId="2127854624" sldId="2147483737"/>
            <pc:sldLayoutMk cId="4003648031" sldId="2147483730"/>
          </pc:sldLayoutMkLst>
        </pc:sldLayoutChg>
        <pc:sldLayoutChg chg="add del">
          <pc:chgData name="Rahman, Mahfuzur" userId="S::mrahman06@mynbcc.ca::470ee03d-4ad6-4c09-8f77-57a012db49cc" providerId="AD" clId="Web-{FAA7B63B-BB18-38AB-B286-27B7C10D6BF4}" dt="2024-01-23T13:24:48.773" v="3"/>
          <pc:sldLayoutMkLst>
            <pc:docMk/>
            <pc:sldMasterMk cId="2127854624" sldId="2147483737"/>
            <pc:sldLayoutMk cId="3837847046" sldId="2147483731"/>
          </pc:sldLayoutMkLst>
        </pc:sldLayoutChg>
        <pc:sldLayoutChg chg="add del">
          <pc:chgData name="Rahman, Mahfuzur" userId="S::mrahman06@mynbcc.ca::470ee03d-4ad6-4c09-8f77-57a012db49cc" providerId="AD" clId="Web-{FAA7B63B-BB18-38AB-B286-27B7C10D6BF4}" dt="2024-01-23T13:24:48.773" v="3"/>
          <pc:sldLayoutMkLst>
            <pc:docMk/>
            <pc:sldMasterMk cId="2127854624" sldId="2147483737"/>
            <pc:sldLayoutMk cId="389651384" sldId="2147483732"/>
          </pc:sldLayoutMkLst>
        </pc:sldLayoutChg>
        <pc:sldLayoutChg chg="add del">
          <pc:chgData name="Rahman, Mahfuzur" userId="S::mrahman06@mynbcc.ca::470ee03d-4ad6-4c09-8f77-57a012db49cc" providerId="AD" clId="Web-{FAA7B63B-BB18-38AB-B286-27B7C10D6BF4}" dt="2024-01-23T13:24:48.773" v="3"/>
          <pc:sldLayoutMkLst>
            <pc:docMk/>
            <pc:sldMasterMk cId="2127854624" sldId="2147483737"/>
            <pc:sldLayoutMk cId="2202868371" sldId="2147483733"/>
          </pc:sldLayoutMkLst>
        </pc:sldLayoutChg>
        <pc:sldLayoutChg chg="add del">
          <pc:chgData name="Rahman, Mahfuzur" userId="S::mrahman06@mynbcc.ca::470ee03d-4ad6-4c09-8f77-57a012db49cc" providerId="AD" clId="Web-{FAA7B63B-BB18-38AB-B286-27B7C10D6BF4}" dt="2024-01-23T13:24:48.773" v="3"/>
          <pc:sldLayoutMkLst>
            <pc:docMk/>
            <pc:sldMasterMk cId="2127854624" sldId="2147483737"/>
            <pc:sldLayoutMk cId="1399347343" sldId="2147483734"/>
          </pc:sldLayoutMkLst>
        </pc:sldLayoutChg>
        <pc:sldLayoutChg chg="add del">
          <pc:chgData name="Rahman, Mahfuzur" userId="S::mrahman06@mynbcc.ca::470ee03d-4ad6-4c09-8f77-57a012db49cc" providerId="AD" clId="Web-{FAA7B63B-BB18-38AB-B286-27B7C10D6BF4}" dt="2024-01-23T13:24:48.773" v="3"/>
          <pc:sldLayoutMkLst>
            <pc:docMk/>
            <pc:sldMasterMk cId="2127854624" sldId="2147483737"/>
            <pc:sldLayoutMk cId="1035245113" sldId="2147483735"/>
          </pc:sldLayoutMkLst>
        </pc:sldLayoutChg>
        <pc:sldLayoutChg chg="add del">
          <pc:chgData name="Rahman, Mahfuzur" userId="S::mrahman06@mynbcc.ca::470ee03d-4ad6-4c09-8f77-57a012db49cc" providerId="AD" clId="Web-{FAA7B63B-BB18-38AB-B286-27B7C10D6BF4}" dt="2024-01-23T13:24:48.773" v="3"/>
          <pc:sldLayoutMkLst>
            <pc:docMk/>
            <pc:sldMasterMk cId="2127854624" sldId="2147483737"/>
            <pc:sldLayoutMk cId="1436392881" sldId="2147483736"/>
          </pc:sldLayoutMkLst>
        </pc:sldLayoutChg>
      </pc:sldMasterChg>
    </pc:docChg>
  </pc:docChgLst>
  <pc:docChgLst>
    <pc:chgData name="Rahman, Mahfuzur" userId="S::mrahman06@mynbcc.ca::470ee03d-4ad6-4c09-8f77-57a012db49cc" providerId="AD" clId="Web-{767D418B-FC7D-4696-95AE-0017792FA222}"/>
    <pc:docChg chg="addSld delSld modSld">
      <pc:chgData name="Rahman, Mahfuzur" userId="S::mrahman06@mynbcc.ca::470ee03d-4ad6-4c09-8f77-57a012db49cc" providerId="AD" clId="Web-{767D418B-FC7D-4696-95AE-0017792FA222}" dt="2024-01-22T12:25:16.721" v="20"/>
      <pc:docMkLst>
        <pc:docMk/>
      </pc:docMkLst>
      <pc:sldChg chg="addSp delSp modSp add del mod setBg modClrScheme chgLayout">
        <pc:chgData name="Rahman, Mahfuzur" userId="S::mrahman06@mynbcc.ca::470ee03d-4ad6-4c09-8f77-57a012db49cc" providerId="AD" clId="Web-{767D418B-FC7D-4696-95AE-0017792FA222}" dt="2024-01-22T12:25:16.315" v="19"/>
        <pc:sldMkLst>
          <pc:docMk/>
          <pc:sldMk cId="109857222" sldId="256"/>
        </pc:sldMkLst>
        <pc:spChg chg="mod ord">
          <ac:chgData name="Rahman, Mahfuzur" userId="S::mrahman06@mynbcc.ca::470ee03d-4ad6-4c09-8f77-57a012db49cc" providerId="AD" clId="Web-{767D418B-FC7D-4696-95AE-0017792FA222}" dt="2024-01-22T12:24:24.189" v="16"/>
          <ac:spMkLst>
            <pc:docMk/>
            <pc:sldMk cId="109857222" sldId="256"/>
            <ac:spMk id="2" creationId="{00000000-0000-0000-0000-000000000000}"/>
          </ac:spMkLst>
        </pc:spChg>
        <pc:spChg chg="mod ord">
          <ac:chgData name="Rahman, Mahfuzur" userId="S::mrahman06@mynbcc.ca::470ee03d-4ad6-4c09-8f77-57a012db49cc" providerId="AD" clId="Web-{767D418B-FC7D-4696-95AE-0017792FA222}" dt="2024-01-22T12:24:24.189" v="16"/>
          <ac:spMkLst>
            <pc:docMk/>
            <pc:sldMk cId="109857222" sldId="256"/>
            <ac:spMk id="3" creationId="{00000000-0000-0000-0000-000000000000}"/>
          </ac:spMkLst>
        </pc:spChg>
        <pc:spChg chg="add del">
          <ac:chgData name="Rahman, Mahfuzur" userId="S::mrahman06@mynbcc.ca::470ee03d-4ad6-4c09-8f77-57a012db49cc" providerId="AD" clId="Web-{767D418B-FC7D-4696-95AE-0017792FA222}" dt="2024-01-22T12:24:20.079" v="15"/>
          <ac:spMkLst>
            <pc:docMk/>
            <pc:sldMk cId="109857222" sldId="256"/>
            <ac:spMk id="8" creationId="{09588DA8-065E-4F6F-8EFD-43104AB2E0CF}"/>
          </ac:spMkLst>
        </pc:spChg>
        <pc:spChg chg="add del">
          <ac:chgData name="Rahman, Mahfuzur" userId="S::mrahman06@mynbcc.ca::470ee03d-4ad6-4c09-8f77-57a012db49cc" providerId="AD" clId="Web-{767D418B-FC7D-4696-95AE-0017792FA222}" dt="2024-01-22T12:24:20.079" v="15"/>
          <ac:spMkLst>
            <pc:docMk/>
            <pc:sldMk cId="109857222" sldId="256"/>
            <ac:spMk id="10" creationId="{C4285719-470E-454C-AF62-8323075F1F5B}"/>
          </ac:spMkLst>
        </pc:spChg>
        <pc:spChg chg="add del">
          <ac:chgData name="Rahman, Mahfuzur" userId="S::mrahman06@mynbcc.ca::470ee03d-4ad6-4c09-8f77-57a012db49cc" providerId="AD" clId="Web-{767D418B-FC7D-4696-95AE-0017792FA222}" dt="2024-01-22T12:24:20.079" v="15"/>
          <ac:spMkLst>
            <pc:docMk/>
            <pc:sldMk cId="109857222" sldId="256"/>
            <ac:spMk id="12" creationId="{CD9FE4EF-C4D8-49A0-B2FF-81D8DB7D8A24}"/>
          </ac:spMkLst>
        </pc:spChg>
        <pc:spChg chg="add del">
          <ac:chgData name="Rahman, Mahfuzur" userId="S::mrahman06@mynbcc.ca::470ee03d-4ad6-4c09-8f77-57a012db49cc" providerId="AD" clId="Web-{767D418B-FC7D-4696-95AE-0017792FA222}" dt="2024-01-22T12:24:20.079" v="15"/>
          <ac:spMkLst>
            <pc:docMk/>
            <pc:sldMk cId="109857222" sldId="256"/>
            <ac:spMk id="14" creationId="{4300840D-0A0B-4512-BACA-B439D5B9C57C}"/>
          </ac:spMkLst>
        </pc:spChg>
        <pc:spChg chg="add del">
          <ac:chgData name="Rahman, Mahfuzur" userId="S::mrahman06@mynbcc.ca::470ee03d-4ad6-4c09-8f77-57a012db49cc" providerId="AD" clId="Web-{767D418B-FC7D-4696-95AE-0017792FA222}" dt="2024-01-22T12:24:20.079" v="15"/>
          <ac:spMkLst>
            <pc:docMk/>
            <pc:sldMk cId="109857222" sldId="256"/>
            <ac:spMk id="16" creationId="{D2B78728-A580-49A7-84F9-6EF6F583ADE0}"/>
          </ac:spMkLst>
        </pc:spChg>
        <pc:spChg chg="add del">
          <ac:chgData name="Rahman, Mahfuzur" userId="S::mrahman06@mynbcc.ca::470ee03d-4ad6-4c09-8f77-57a012db49cc" providerId="AD" clId="Web-{767D418B-FC7D-4696-95AE-0017792FA222}" dt="2024-01-22T12:24:20.079" v="15"/>
          <ac:spMkLst>
            <pc:docMk/>
            <pc:sldMk cId="109857222" sldId="256"/>
            <ac:spMk id="18" creationId="{38FAA1A1-D861-433F-88FA-1E9D6FD31D11}"/>
          </ac:spMkLst>
        </pc:spChg>
        <pc:spChg chg="add del">
          <ac:chgData name="Rahman, Mahfuzur" userId="S::mrahman06@mynbcc.ca::470ee03d-4ad6-4c09-8f77-57a012db49cc" providerId="AD" clId="Web-{767D418B-FC7D-4696-95AE-0017792FA222}" dt="2024-01-22T12:24:20.079" v="15"/>
          <ac:spMkLst>
            <pc:docMk/>
            <pc:sldMk cId="109857222" sldId="256"/>
            <ac:spMk id="20" creationId="{8D71EDA1-87BF-4D5D-AB79-F346FD19278A}"/>
          </ac:spMkLst>
        </pc:spChg>
      </pc:sldChg>
      <pc:sldChg chg="new del">
        <pc:chgData name="Rahman, Mahfuzur" userId="S::mrahman06@mynbcc.ca::470ee03d-4ad6-4c09-8f77-57a012db49cc" providerId="AD" clId="Web-{767D418B-FC7D-4696-95AE-0017792FA222}" dt="2024-01-22T12:25:16.721" v="20"/>
        <pc:sldMkLst>
          <pc:docMk/>
          <pc:sldMk cId="3128661471" sldId="257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451486-EA84-F1D8-7770-84827D406C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2CD641C-C023-BCAD-5EFA-A4D455A64D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7D7065-08DE-FBF2-129C-4D915CCF54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2/9/2024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DDA16F-FFA5-47A4-CE72-524E1D07ED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808646-8859-F444-7996-62556E27DB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6758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54880-718B-F91F-6351-9769EA0556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82C1ED4-8F14-A894-F5BF-0FE15F7C9C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B61DFD-32F2-6668-B0A3-6B2DEF26C9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2/9/2024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5351A3-8E13-8A35-DE6B-50DCC438F7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0BA73E-689A-7928-E016-B4A4FFFE4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0278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BA48F4-3C3E-1EA4-3138-9944BDA956F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57027B-F8EC-2CDC-04E6-11A15AAEBF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147CB7-B737-39A9-DA11-409F6770D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2/9/2024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35FC60-A081-33F7-560F-6EF31549C0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A64037-E08B-C0F4-16C6-6CC4BD5DB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17519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3EB1CD-B787-8C6B-91B2-7C3BFC0CA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5319CA-AF0C-BDD8-6F1E-EECB965582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8B9188-A9D3-BACB-C5E3-545B40D156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2/9/2024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F6B435-D1D6-49CB-5158-521818766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D0831B-D072-D7A1-F460-4C9E7EDB2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0861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E23056-31C0-93FC-D5BC-376607FC38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9294BE-49D8-ED18-1BEC-7361189438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08CC77-1B1F-6DA7-E6D7-B7217909B3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2/9/2024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86A601-E464-39CD-096B-2269A6109B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3FD19C-BD44-0088-8447-9C91FA07F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5511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04F31-41CE-E2F4-0055-F7511F857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A1D54A-2794-C165-E3C5-400C1ABEA9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73EF99-E26A-30F0-0AC7-4B6539B562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086597-A1C4-A372-8831-3ED04E465F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2/9/2024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2DD40A-70D9-BAFA-2AA7-52B095143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68FE79-625C-51D5-D3E1-35FC889E53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1696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4B22D-8A98-32AF-44B3-B5FC9D8FA1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8181EA-11E0-058B-AE67-5EB8CBAE44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2E2964-7314-0F94-11BD-14854C1902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A39B621-F45F-8D58-E706-11F8EC0A07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B552D87-F95B-7A2C-0B76-83A616E6E3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9E3D0A-067F-AC49-F85C-E6BB61868E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2/9/2024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8AED469-8F51-06C5-EB21-BA94D952DF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87EF90C-A04D-19BE-AD22-9DA4B3DDDC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9656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EB1CEA-0D45-B2BB-7506-2C47B97457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7666DB4-F60D-0210-BBD4-F5A0809A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2/9/2024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C2E7B5-3310-6D95-C0FA-9AE656AC5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959998-CFEF-050E-3F7A-5355EA466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967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2056DC2-9CBE-77D2-DBD8-0E940E3588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2/9/2024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C56CE8C-EE1E-274B-7417-16A617EC54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738F00-A032-D098-F802-C7EBC7A37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6733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57F127-D19A-D235-7969-DF88A506D5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CE2AC0-5D96-0EFF-E960-6508290673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F413FE-FE89-9673-21AA-08A6EDFE2D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7CA10E-8F8B-FB33-B54A-7DCCFA8778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2/9/2024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99B03B-8DED-0D25-0C85-98AB219914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2E391A-7339-CEA9-BB6E-6CE9FC4376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2397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2651E-BA39-10B5-2D38-E77E4D1AE0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C03438-F581-5E31-9404-49614466147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FE1478-0DC5-AE82-0590-9C7D38F41B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56CA7A-1828-7015-2E08-9606AF1745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2/9/2024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A3E4FD-45CF-668D-AB49-D25D57DD8E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63DD6B-095D-451E-54FE-90903EABF4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5844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EF9ED1B-DBDC-37BE-581A-51C3C6D2C2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4438D5-61E6-1C09-3BE9-92AE097C27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A57313-0770-F230-CAD3-2847BFA68B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2EDB8D0-98ED-4B86-9D5F-E61ADC70144D}" type="datetimeFigureOut">
              <a:rPr lang="en-US" smtClean="0"/>
              <a:pPr/>
              <a:t>2/9/2024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D5285D-21CB-F93D-F08C-6A17E7A157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C769B7-1A98-08B6-E173-ABA4B3B0AB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854181D-6920-4594-9A5D-6CE56DC9F8B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230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chtarget.com/searchenterpriseai/definition/machine-learning-ML" TargetMode="External"/><Relationship Id="rId2" Type="http://schemas.openxmlformats.org/officeDocument/2006/relationships/hyperlink" Target="https://www.ibm.com/topics/machine-learning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simplilearn.com/tutorials/deep-learning-tutorial/what-is-deep-learning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B0D8F72-AED6-4F44-9FC3-4CC366264B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73" t="10098" r="6217" b="-2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7980" y="1122363"/>
            <a:ext cx="4571539" cy="3204134"/>
          </a:xfrm>
        </p:spPr>
        <p:txBody>
          <a:bodyPr anchor="b">
            <a:normAutofit fontScale="90000"/>
          </a:bodyPr>
          <a:lstStyle/>
          <a:p>
            <a:pPr algn="l"/>
            <a:r>
              <a:rPr lang="en-US" sz="4800" b="1" dirty="0">
                <a:ea typeface="+mj-lt"/>
                <a:cs typeface="+mj-lt"/>
              </a:rPr>
              <a:t>Research Project – Machine Learning using Python</a:t>
            </a:r>
            <a:endParaRPr lang="en-US" sz="4800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795060" cy="1208141"/>
          </a:xfrm>
        </p:spPr>
        <p:txBody>
          <a:bodyPr vert="horz" lIns="91440" tIns="45720" rIns="91440" bIns="45720" rtlCol="0">
            <a:normAutofit/>
          </a:bodyPr>
          <a:lstStyle/>
          <a:p>
            <a:pPr algn="l"/>
            <a:r>
              <a:rPr lang="en-US" sz="2000" dirty="0"/>
              <a:t>Course: </a:t>
            </a:r>
            <a:r>
              <a:rPr lang="en-US" sz="2000" dirty="0">
                <a:ea typeface="+mn-lt"/>
                <a:cs typeface="+mn-lt"/>
              </a:rPr>
              <a:t>Advanced Topics - Web Dev</a:t>
            </a:r>
          </a:p>
          <a:p>
            <a:pPr algn="l"/>
            <a:endParaRPr lang="en-US" sz="2000" dirty="0">
              <a:ea typeface="+mn-lt"/>
              <a:cs typeface="+mn-lt"/>
            </a:endParaRPr>
          </a:p>
          <a:p>
            <a:pPr algn="l"/>
            <a:r>
              <a:rPr lang="en-US" sz="1600" dirty="0" err="1"/>
              <a:t>Mahfuzur</a:t>
            </a:r>
            <a:r>
              <a:rPr lang="en-US" sz="1600" dirty="0"/>
              <a:t> Rahman and Pablo Quintana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4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9203DE33-2CD4-4CA8-9AF3-37C3B6513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0AF57B88-1D4C-41FA-A761-EC1DD10C3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D2548F45-5164-4ABB-8212-7F293FDED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5E81CCFB-7BEF-4186-86FB-D09450B4D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4473" y="2950387"/>
            <a:ext cx="3052293" cy="3531403"/>
          </a:xfrm>
        </p:spPr>
        <p:txBody>
          <a:bodyPr anchor="t">
            <a:normAutofit/>
          </a:bodyPr>
          <a:lstStyle/>
          <a:p>
            <a:pPr algn="r"/>
            <a:r>
              <a:rPr lang="en-US" sz="4000" b="1" dirty="0">
                <a:solidFill>
                  <a:srgbClr val="FFFFFF"/>
                </a:solidFill>
              </a:rPr>
              <a:t>Types of Deep Neural Networks?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77922" y="743803"/>
            <a:ext cx="2808844" cy="138239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2000" dirty="0">
                <a:solidFill>
                  <a:srgbClr val="FFFFFF"/>
                </a:solidFill>
              </a:rPr>
              <a:t>Definitions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0015CF-DD12-390C-526B-80EE074E58C7}"/>
              </a:ext>
            </a:extLst>
          </p:cNvPr>
          <p:cNvSpPr txBox="1"/>
          <p:nvPr/>
        </p:nvSpPr>
        <p:spPr>
          <a:xfrm>
            <a:off x="4298083" y="313977"/>
            <a:ext cx="762644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/>
            </a:lvl1pPr>
          </a:lstStyle>
          <a:p>
            <a:pPr algn="just"/>
            <a:r>
              <a:rPr lang="en-US" sz="1800" b="1" dirty="0"/>
              <a:t>Convolutional Neural Networks (CNNs)</a:t>
            </a:r>
          </a:p>
          <a:p>
            <a:pPr algn="just"/>
            <a:endParaRPr lang="en-US" sz="1800" b="1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272F31"/>
                </a:solidFill>
              </a:rPr>
              <a:t>F</a:t>
            </a:r>
            <a:r>
              <a:rPr lang="en-US" sz="1800" b="0" i="0" dirty="0">
                <a:solidFill>
                  <a:srgbClr val="272F31"/>
                </a:solidFill>
                <a:effectLst/>
              </a:rPr>
              <a:t>requently used for the tasks of image classification.</a:t>
            </a:r>
          </a:p>
          <a:p>
            <a:pPr algn="just"/>
            <a:endParaRPr lang="en-US" sz="1800" b="0" i="0" dirty="0">
              <a:solidFill>
                <a:srgbClr val="272F31"/>
              </a:solidFill>
              <a:effectLst/>
            </a:endParaRPr>
          </a:p>
          <a:p>
            <a:pPr algn="just"/>
            <a:endParaRPr lang="en-US" sz="1600" dirty="0">
              <a:solidFill>
                <a:srgbClr val="272F31"/>
              </a:solidFill>
              <a:latin typeface="PolySans-Slim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7CEA48-7552-4EE5-56DF-475E867F2BC1}"/>
              </a:ext>
            </a:extLst>
          </p:cNvPr>
          <p:cNvSpPr txBox="1"/>
          <p:nvPr/>
        </p:nvSpPr>
        <p:spPr>
          <a:xfrm>
            <a:off x="4298083" y="1642336"/>
            <a:ext cx="7626440" cy="2277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/>
            </a:lvl1pPr>
          </a:lstStyle>
          <a:p>
            <a:pPr algn="just"/>
            <a:r>
              <a:rPr lang="en-US" sz="1800" b="1" dirty="0"/>
              <a:t>Recurrent Neural Networks (RNNs)</a:t>
            </a:r>
          </a:p>
          <a:p>
            <a:pPr algn="just"/>
            <a:endParaRPr lang="en-US" sz="1800" b="1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272F31"/>
                </a:solidFill>
              </a:rPr>
              <a:t>strong choice for building up sequential representations of data over time: tasks such as document translation, voice recognition, sentiment analysis, </a:t>
            </a:r>
            <a:r>
              <a:rPr lang="en-CA" sz="1800" dirty="0">
                <a:solidFill>
                  <a:srgbClr val="272F31"/>
                </a:solidFill>
              </a:rPr>
              <a:t>Image captioning</a:t>
            </a:r>
            <a:r>
              <a:rPr lang="en-CA" sz="1600" dirty="0"/>
              <a:t>,</a:t>
            </a:r>
            <a:r>
              <a:rPr lang="en-US" sz="1800" dirty="0">
                <a:solidFill>
                  <a:srgbClr val="272F31"/>
                </a:solidFill>
              </a:rPr>
              <a:t> and Natural Language Processing (NLP).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800" dirty="0">
              <a:solidFill>
                <a:srgbClr val="272F3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272F31"/>
                </a:solidFill>
              </a:rPr>
              <a:t>A famous algorithm used is Long Short-Term Memory (LSTM).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272F31"/>
              </a:solidFill>
              <a:latin typeface="PolySans-Slim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546A543-1D42-074E-F676-A0FF300E37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8841" y="3758508"/>
            <a:ext cx="3474317" cy="291431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0B5B154-9CB6-198C-C17C-7107007693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9947" y="3882654"/>
            <a:ext cx="4245157" cy="2703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285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9203DE33-2CD4-4CA8-9AF3-37C3B6513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0AF57B88-1D4C-41FA-A761-EC1DD10C3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D2548F45-5164-4ABB-8212-7F293FDED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5E81CCFB-7BEF-4186-86FB-D09450B4D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4473" y="2950387"/>
            <a:ext cx="3052293" cy="3531403"/>
          </a:xfrm>
        </p:spPr>
        <p:txBody>
          <a:bodyPr anchor="t">
            <a:normAutofit/>
          </a:bodyPr>
          <a:lstStyle/>
          <a:p>
            <a:pPr algn="r"/>
            <a:r>
              <a:rPr lang="en-US" sz="4000" b="1" dirty="0">
                <a:solidFill>
                  <a:srgbClr val="FFFFFF"/>
                </a:solidFill>
              </a:rPr>
              <a:t>Deep Learning and Computer Vision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77922" y="743803"/>
            <a:ext cx="2808844" cy="138239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2000" dirty="0">
                <a:solidFill>
                  <a:srgbClr val="FFFFFF"/>
                </a:solidFill>
              </a:rPr>
              <a:t>Python and library tools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9AA1FE-FDFA-1F10-92C5-DB80EE8E1C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5369" y="3277213"/>
            <a:ext cx="1162513" cy="807848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901C6A69-E8C3-F57C-D6A4-C623B5EB81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3206261"/>
              </p:ext>
            </p:extLst>
          </p:nvPr>
        </p:nvGraphicFramePr>
        <p:xfrm>
          <a:off x="4195370" y="258611"/>
          <a:ext cx="7837724" cy="2443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18862">
                  <a:extLst>
                    <a:ext uri="{9D8B030D-6E8A-4147-A177-3AD203B41FA5}">
                      <a16:colId xmlns:a16="http://schemas.microsoft.com/office/drawing/2014/main" val="3486413187"/>
                    </a:ext>
                  </a:extLst>
                </a:gridCol>
                <a:gridCol w="3918862">
                  <a:extLst>
                    <a:ext uri="{9D8B030D-6E8A-4147-A177-3AD203B41FA5}">
                      <a16:colId xmlns:a16="http://schemas.microsoft.com/office/drawing/2014/main" val="3851323784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es-CL" sz="1400" dirty="0"/>
                        <a:t>C</a:t>
                      </a:r>
                      <a:r>
                        <a:rPr lang="en-CA" sz="1400" dirty="0" err="1"/>
                        <a:t>omputer</a:t>
                      </a:r>
                      <a:r>
                        <a:rPr lang="en-CA" sz="1400" dirty="0"/>
                        <a:t> Vision Applications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4923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L" sz="1400" dirty="0"/>
                        <a:t>F</a:t>
                      </a:r>
                      <a:r>
                        <a:rPr lang="en-CA" sz="1400" dirty="0"/>
                        <a:t>ace Recognition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400" dirty="0" err="1"/>
                        <a:t>Object</a:t>
                      </a:r>
                      <a:r>
                        <a:rPr lang="es-CL" sz="1400" dirty="0"/>
                        <a:t> Detector</a:t>
                      </a:r>
                      <a:endParaRPr lang="en-CA" sz="1400" dirty="0"/>
                    </a:p>
                    <a:p>
                      <a:endParaRPr lang="en-CA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29480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400" dirty="0" err="1"/>
                        <a:t>Object</a:t>
                      </a:r>
                      <a:r>
                        <a:rPr lang="es-CL" sz="1400" dirty="0"/>
                        <a:t> </a:t>
                      </a:r>
                      <a:r>
                        <a:rPr lang="es-CL" sz="1400" dirty="0" err="1"/>
                        <a:t>Classification</a:t>
                      </a:r>
                      <a:endParaRPr lang="en-CA" sz="1400" dirty="0"/>
                    </a:p>
                    <a:p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400" dirty="0" err="1"/>
                        <a:t>Object</a:t>
                      </a:r>
                      <a:r>
                        <a:rPr lang="es-CL" sz="1400" dirty="0"/>
                        <a:t> Tracking</a:t>
                      </a:r>
                      <a:endParaRPr lang="en-CA" sz="1400" dirty="0"/>
                    </a:p>
                    <a:p>
                      <a:endParaRPr lang="en-CA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44542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400" dirty="0"/>
                        <a:t>Medical </a:t>
                      </a:r>
                      <a:r>
                        <a:rPr lang="es-CL" sz="1400" dirty="0" err="1"/>
                        <a:t>imaging</a:t>
                      </a:r>
                      <a:r>
                        <a:rPr lang="es-CL" sz="1400" dirty="0"/>
                        <a:t> </a:t>
                      </a:r>
                      <a:r>
                        <a:rPr lang="es-CL" sz="1400" dirty="0" err="1"/>
                        <a:t>processing</a:t>
                      </a:r>
                      <a:endParaRPr lang="en-CA" sz="1400" dirty="0"/>
                    </a:p>
                    <a:p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400" dirty="0" err="1"/>
                        <a:t>Autonomous</a:t>
                      </a:r>
                      <a:r>
                        <a:rPr lang="es-CL" sz="1400" dirty="0"/>
                        <a:t> </a:t>
                      </a:r>
                      <a:r>
                        <a:rPr lang="es-CL" sz="1400" dirty="0" err="1"/>
                        <a:t>vehicles</a:t>
                      </a:r>
                      <a:endParaRPr lang="en-CA" sz="1400" dirty="0"/>
                    </a:p>
                    <a:p>
                      <a:endParaRPr lang="en-CA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66765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400" dirty="0" err="1"/>
                        <a:t>Augmented</a:t>
                      </a:r>
                      <a:r>
                        <a:rPr lang="es-CL" sz="1400" dirty="0"/>
                        <a:t> </a:t>
                      </a:r>
                      <a:r>
                        <a:rPr lang="es-CL" sz="1400" dirty="0" err="1"/>
                        <a:t>reality</a:t>
                      </a:r>
                      <a:endParaRPr lang="en-CA" sz="1400" dirty="0"/>
                    </a:p>
                    <a:p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L" sz="1400" dirty="0" err="1"/>
                        <a:t>Manufacturing</a:t>
                      </a:r>
                      <a:endParaRPr lang="en-CA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0581684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ED786A26-2E2D-277A-2D3D-BC8E06A1E9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7854" y="3245645"/>
            <a:ext cx="967824" cy="116596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4F0655D-84F6-5BE7-E1E9-0CA9E0EB3B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5650" y="3363865"/>
            <a:ext cx="1973016" cy="67554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B76C42B-04E9-C278-AE9C-3751FD137E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80352" y="3327531"/>
            <a:ext cx="2005703" cy="70721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E989777-E5DD-0DB3-40F1-AE26DA8658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58541" y="5811868"/>
            <a:ext cx="2774069" cy="73224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2697B0B-6BD7-F179-49D9-AA47FF8D2FC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90314" y="4517863"/>
            <a:ext cx="2661280" cy="88049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FF238C2-1BE5-B07B-E879-8A8BD74D77F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20954" y="5613392"/>
            <a:ext cx="1430050" cy="7983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2D0F8B4-47D8-10F8-290D-FB0458C1F99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66711" y="4520923"/>
            <a:ext cx="2507192" cy="937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032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9203DE33-2CD4-4CA8-9AF3-37C3B6513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0AF57B88-1D4C-41FA-A761-EC1DD10C3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D2548F45-5164-4ABB-8212-7F293FDED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5E81CCFB-7BEF-4186-86FB-D09450B4D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4473" y="2950387"/>
            <a:ext cx="3052293" cy="3531403"/>
          </a:xfrm>
        </p:spPr>
        <p:txBody>
          <a:bodyPr anchor="t">
            <a:normAutofit/>
          </a:bodyPr>
          <a:lstStyle/>
          <a:p>
            <a:pPr algn="r"/>
            <a:r>
              <a:rPr lang="en-US" sz="4000" b="1" dirty="0">
                <a:solidFill>
                  <a:srgbClr val="FFFFFF"/>
                </a:solidFill>
              </a:rPr>
              <a:t>Computer Vision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77922" y="743803"/>
            <a:ext cx="2808844" cy="138239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2000" dirty="0">
                <a:solidFill>
                  <a:srgbClr val="FFFFFF"/>
                </a:solidFill>
              </a:rPr>
              <a:t>Application examples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241051-6B8D-1597-B167-E5D3ABAF87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5507" y="83534"/>
            <a:ext cx="3660603" cy="291928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53DA62A-BD28-8758-17FC-FD0545B914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4150" y="4562481"/>
            <a:ext cx="2865368" cy="2217612"/>
          </a:xfrm>
          <a:prstGeom prst="rect">
            <a:avLst/>
          </a:prstGeom>
        </p:spPr>
      </p:pic>
      <p:pic>
        <p:nvPicPr>
          <p:cNvPr id="9218" name="Picture 2" descr="2D Kidney detection by YOLOv3">
            <a:extLst>
              <a:ext uri="{FF2B5EF4-FFF2-40B4-BE49-F238E27FC236}">
                <a16:creationId xmlns:a16="http://schemas.microsoft.com/office/drawing/2014/main" id="{9458A079-235A-367B-DB56-B6F59C7605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2600" y="3002821"/>
            <a:ext cx="3706780" cy="1963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Comparison of YOLO-tomato models">
            <a:extLst>
              <a:ext uri="{FF2B5EF4-FFF2-40B4-BE49-F238E27FC236}">
                <a16:creationId xmlns:a16="http://schemas.microsoft.com/office/drawing/2014/main" id="{5BEA5BD3-00A2-D3A2-B880-13D359F549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0875" y="85304"/>
            <a:ext cx="3301406" cy="2741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5FC6C02-695E-E2F9-0287-F563CBFC1A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15154" y="4338381"/>
            <a:ext cx="1735268" cy="2404288"/>
          </a:xfrm>
          <a:prstGeom prst="rect">
            <a:avLst/>
          </a:prstGeom>
        </p:spPr>
      </p:pic>
      <p:pic>
        <p:nvPicPr>
          <p:cNvPr id="9224" name="Picture 8" descr="ELECTRICITY: An Efficient Multi-Camera Vehicle Tracking System for  Intelligent City">
            <a:extLst>
              <a:ext uri="{FF2B5EF4-FFF2-40B4-BE49-F238E27FC236}">
                <a16:creationId xmlns:a16="http://schemas.microsoft.com/office/drawing/2014/main" id="{6D515753-ED38-823D-D419-ADF2A5959F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1239" y="4966476"/>
            <a:ext cx="3277674" cy="1776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7149A39-22FF-C1A0-5037-C2A08C6681D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19380" y="2752001"/>
            <a:ext cx="2686638" cy="2089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730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A87B2B3-2384-5A71-0F30-1BB0554E34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4A94A759-1925-A48F-CB30-BCE6162412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CDC6BA55-7239-DDD9-59D5-62A9F8374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994D3CD-5F12-E486-133E-1FD79A54D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3B43985E-963D-F833-6209-F04BA2ECA5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46BC11-D2F7-9884-AA3E-17F6F3C769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7477" y="2950387"/>
            <a:ext cx="3319289" cy="3531403"/>
          </a:xfrm>
        </p:spPr>
        <p:txBody>
          <a:bodyPr anchor="t">
            <a:normAutofit/>
          </a:bodyPr>
          <a:lstStyle/>
          <a:p>
            <a:pPr algn="r"/>
            <a:r>
              <a:rPr lang="en-US" sz="4000" b="1" dirty="0">
                <a:solidFill>
                  <a:srgbClr val="FFFFFF"/>
                </a:solidFill>
              </a:rPr>
              <a:t>Convolutional Neural Networks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43F3F9-59E5-404F-738C-3EC650535D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7922" y="743803"/>
            <a:ext cx="2808844" cy="138239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2000" dirty="0">
                <a:solidFill>
                  <a:srgbClr val="FFFFFF"/>
                </a:solidFill>
              </a:rPr>
              <a:t>First CNN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6CA6A14-8262-5998-A1EC-2BBB48C370C7}"/>
              </a:ext>
            </a:extLst>
          </p:cNvPr>
          <p:cNvSpPr txBox="1"/>
          <p:nvPr/>
        </p:nvSpPr>
        <p:spPr>
          <a:xfrm>
            <a:off x="4298083" y="313977"/>
            <a:ext cx="762644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/>
            </a:lvl1pPr>
          </a:lstStyle>
          <a:p>
            <a:pPr algn="just"/>
            <a:r>
              <a:rPr lang="en-US" sz="1800" b="1" i="0" dirty="0" err="1">
                <a:solidFill>
                  <a:srgbClr val="272F31"/>
                </a:solidFill>
                <a:effectLst/>
                <a:latin typeface="PolySans-Slim"/>
              </a:rPr>
              <a:t>LeNet</a:t>
            </a:r>
            <a:r>
              <a:rPr lang="en-US" sz="1800" b="1" i="0" dirty="0">
                <a:solidFill>
                  <a:srgbClr val="272F31"/>
                </a:solidFill>
                <a:effectLst/>
                <a:latin typeface="PolySans-Slim"/>
              </a:rPr>
              <a:t> (1988 – 1994)</a:t>
            </a:r>
            <a:endParaRPr lang="en-US" sz="1600" b="0" i="0" dirty="0">
              <a:solidFill>
                <a:srgbClr val="272F31"/>
              </a:solidFill>
              <a:effectLst/>
              <a:latin typeface="PolySans-Slim"/>
            </a:endParaRPr>
          </a:p>
          <a:p>
            <a:pPr algn="just"/>
            <a:endParaRPr lang="en-US" sz="1600" b="0" i="0" dirty="0">
              <a:solidFill>
                <a:srgbClr val="272F31"/>
              </a:solidFill>
              <a:effectLst/>
              <a:latin typeface="PolySans-Slim"/>
            </a:endParaRPr>
          </a:p>
          <a:p>
            <a:pPr algn="just"/>
            <a:endParaRPr lang="en-US" sz="1600" dirty="0">
              <a:solidFill>
                <a:srgbClr val="272F31"/>
              </a:solidFill>
              <a:latin typeface="PolySans-Slim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FE177E1-311F-1744-7D0E-54D8AE39B8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7753" y="651453"/>
            <a:ext cx="1600339" cy="167654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CAE6AE6-52CE-8BDC-6C78-DE523660F650}"/>
              </a:ext>
            </a:extLst>
          </p:cNvPr>
          <p:cNvSpPr txBox="1"/>
          <p:nvPr/>
        </p:nvSpPr>
        <p:spPr>
          <a:xfrm>
            <a:off x="9011887" y="2371570"/>
            <a:ext cx="29126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b="1" dirty="0"/>
              <a:t>Yann LeCun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67A8CAE-20F7-8945-86E9-493879019E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1317" y="4281565"/>
            <a:ext cx="7616174" cy="201659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67A621D-EAFF-1237-189B-CB19509822BF}"/>
              </a:ext>
            </a:extLst>
          </p:cNvPr>
          <p:cNvSpPr txBox="1"/>
          <p:nvPr/>
        </p:nvSpPr>
        <p:spPr>
          <a:xfrm>
            <a:off x="4298083" y="1016191"/>
            <a:ext cx="6097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MNIST database with handwritten code numbers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AA2FE3F-BD57-4A9B-B34E-3644AD1095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4688" y="1532753"/>
            <a:ext cx="4040743" cy="2372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2876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2C247FB-2B89-F666-3948-F2A2F2D673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4EE50C99-96E8-CE90-4C6B-77465994CD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F45D33F5-BD32-4CCB-D5EC-C66EE1977B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A9076E2A-29F6-5399-949D-D06601DBF5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2DCF48CD-57B7-4B10-456F-1E15753328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A4788C-93B1-666A-B562-841FC216AB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7477" y="2950387"/>
            <a:ext cx="3319289" cy="3531403"/>
          </a:xfrm>
        </p:spPr>
        <p:txBody>
          <a:bodyPr anchor="t">
            <a:normAutofit/>
          </a:bodyPr>
          <a:lstStyle/>
          <a:p>
            <a:pPr algn="r"/>
            <a:r>
              <a:rPr lang="en-US" sz="4000" b="1" dirty="0">
                <a:solidFill>
                  <a:srgbClr val="FFFFFF"/>
                </a:solidFill>
              </a:rPr>
              <a:t>Convolutional Neural Networks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24EE03-3F8A-D8DE-F050-2C953B1999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7922" y="743803"/>
            <a:ext cx="2808844" cy="138239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2000" dirty="0">
                <a:solidFill>
                  <a:srgbClr val="FFFFFF"/>
                </a:solidFill>
              </a:rPr>
              <a:t>Goals/Objectives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A206C2-FE95-F0A2-B9A9-B6133D767CF9}"/>
              </a:ext>
            </a:extLst>
          </p:cNvPr>
          <p:cNvSpPr txBox="1"/>
          <p:nvPr/>
        </p:nvSpPr>
        <p:spPr>
          <a:xfrm>
            <a:off x="4298083" y="313977"/>
            <a:ext cx="762644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/>
            </a:lvl1pPr>
          </a:lstStyle>
          <a:p>
            <a:pPr algn="just"/>
            <a:r>
              <a:rPr lang="en-US" sz="1800" b="1" dirty="0"/>
              <a:t>Important objectives to achieve in the design of a neural networks</a:t>
            </a:r>
            <a:endParaRPr lang="en-US" sz="1600" b="0" i="0" dirty="0">
              <a:solidFill>
                <a:srgbClr val="272F31"/>
              </a:solidFill>
              <a:effectLst/>
              <a:latin typeface="PolySans-Slim"/>
            </a:endParaRPr>
          </a:p>
          <a:p>
            <a:pPr algn="just"/>
            <a:endParaRPr lang="en-US" sz="1600" b="0" i="0" dirty="0">
              <a:solidFill>
                <a:srgbClr val="272F31"/>
              </a:solidFill>
              <a:effectLst/>
              <a:latin typeface="PolySans-Slim"/>
            </a:endParaRPr>
          </a:p>
          <a:p>
            <a:pPr algn="just"/>
            <a:endParaRPr lang="en-US" sz="1600" dirty="0">
              <a:solidFill>
                <a:srgbClr val="272F31"/>
              </a:solidFill>
              <a:latin typeface="PolySans-Slim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F6E4B5-8D27-BD36-3638-2C3F73EBE024}"/>
              </a:ext>
            </a:extLst>
          </p:cNvPr>
          <p:cNvSpPr txBox="1"/>
          <p:nvPr/>
        </p:nvSpPr>
        <p:spPr>
          <a:xfrm>
            <a:off x="4323261" y="854507"/>
            <a:ext cx="6403393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/>
            </a:lvl1pPr>
          </a:lstStyle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800" dirty="0"/>
              <a:t>Avoid overfitting (“memorize” the training data)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272F31"/>
              </a:solidFill>
              <a:latin typeface="PolySans-Slim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800" dirty="0"/>
              <a:t>Be able to generalize with new data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DE4BC15-EBAC-9F6E-8D72-ABE266A237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1314" y="1923263"/>
            <a:ext cx="3934982" cy="221960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5B62629-3918-5672-455A-E85DFE6CD9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3261" y="4228430"/>
            <a:ext cx="4040743" cy="200221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8F6FCB0-71BB-8B37-6C23-66C206E1E3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6877" y="4167943"/>
            <a:ext cx="3494542" cy="212319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1A51087-7BE0-F26E-3BCF-37F5BFFDB466}"/>
              </a:ext>
            </a:extLst>
          </p:cNvPr>
          <p:cNvSpPr txBox="1"/>
          <p:nvPr/>
        </p:nvSpPr>
        <p:spPr>
          <a:xfrm>
            <a:off x="8364004" y="1886459"/>
            <a:ext cx="30500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Yes, it's a cat!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746DD6D-4185-2727-3CC1-95ECC101FED4}"/>
              </a:ext>
            </a:extLst>
          </p:cNvPr>
          <p:cNvSpPr txBox="1"/>
          <p:nvPr/>
        </p:nvSpPr>
        <p:spPr>
          <a:xfrm>
            <a:off x="8396586" y="2816545"/>
            <a:ext cx="369512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b="1" dirty="0"/>
              <a:t>Data is important</a:t>
            </a:r>
          </a:p>
          <a:p>
            <a:r>
              <a:rPr lang="en-CA" dirty="0"/>
              <a:t>“I was not trained with images with different orientations, lighting, and positions.”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44FACD-7F03-DD6B-8F28-79F2734912C3}"/>
              </a:ext>
            </a:extLst>
          </p:cNvPr>
          <p:cNvSpPr txBox="1"/>
          <p:nvPr/>
        </p:nvSpPr>
        <p:spPr>
          <a:xfrm>
            <a:off x="4323261" y="6389900"/>
            <a:ext cx="77097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One of the best ways to control overfitting is to use more training data.</a:t>
            </a:r>
          </a:p>
        </p:txBody>
      </p:sp>
    </p:spTree>
    <p:extLst>
      <p:ext uri="{BB962C8B-B14F-4D97-AF65-F5344CB8AC3E}">
        <p14:creationId xmlns:p14="http://schemas.microsoft.com/office/powerpoint/2010/main" val="659030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7C8D257-5CFB-9F98-938A-9BBBA670A1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7747A827-AFF3-C688-C8AE-7876E1800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8EA57C08-198C-FE90-B9A8-366EDBE6B3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3BEAE701-B28D-6FFB-2C98-C6F4BE4256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AD3A2B56-DFB3-F78B-BD3A-AC9280F37B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B5E412-6F34-2A15-0E29-CEBE57921D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7477" y="2950387"/>
            <a:ext cx="3319289" cy="3531403"/>
          </a:xfrm>
        </p:spPr>
        <p:txBody>
          <a:bodyPr anchor="t">
            <a:normAutofit/>
          </a:bodyPr>
          <a:lstStyle/>
          <a:p>
            <a:pPr algn="r"/>
            <a:r>
              <a:rPr lang="en-US" sz="4000" b="1" dirty="0">
                <a:solidFill>
                  <a:srgbClr val="FFFFFF"/>
                </a:solidFill>
              </a:rPr>
              <a:t>Convolutional Neural Networks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86F6AF-0A25-6E3D-E617-C4BC7CEC59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7922" y="743803"/>
            <a:ext cx="2808844" cy="138239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2000" dirty="0">
                <a:solidFill>
                  <a:srgbClr val="FFFFFF"/>
                </a:solidFill>
              </a:rPr>
              <a:t>Goals/Objectives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3440628-FCF7-F5BF-EE24-A242F89D1C33}"/>
              </a:ext>
            </a:extLst>
          </p:cNvPr>
          <p:cNvSpPr txBox="1"/>
          <p:nvPr/>
        </p:nvSpPr>
        <p:spPr>
          <a:xfrm>
            <a:off x="4298083" y="313977"/>
            <a:ext cx="762644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/>
            </a:lvl1pPr>
          </a:lstStyle>
          <a:p>
            <a:pPr algn="just"/>
            <a:r>
              <a:rPr lang="en-US" sz="1800" b="1" dirty="0"/>
              <a:t>Important objectives to achieve in the design of a neural networks</a:t>
            </a:r>
            <a:endParaRPr lang="en-US" sz="1600" b="0" i="0" dirty="0">
              <a:solidFill>
                <a:srgbClr val="272F31"/>
              </a:solidFill>
              <a:effectLst/>
              <a:latin typeface="PolySans-Slim"/>
            </a:endParaRPr>
          </a:p>
          <a:p>
            <a:pPr algn="just"/>
            <a:endParaRPr lang="en-US" sz="1600" b="0" i="0" dirty="0">
              <a:solidFill>
                <a:srgbClr val="272F31"/>
              </a:solidFill>
              <a:effectLst/>
              <a:latin typeface="PolySans-Slim"/>
            </a:endParaRPr>
          </a:p>
          <a:p>
            <a:pPr algn="just"/>
            <a:endParaRPr lang="en-US" sz="1600" dirty="0">
              <a:solidFill>
                <a:srgbClr val="272F31"/>
              </a:solidFill>
              <a:latin typeface="PolySans-Slim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6E9718-8D3E-D303-7422-D7AEA82390FB}"/>
              </a:ext>
            </a:extLst>
          </p:cNvPr>
          <p:cNvSpPr txBox="1"/>
          <p:nvPr/>
        </p:nvSpPr>
        <p:spPr>
          <a:xfrm>
            <a:off x="4504093" y="988723"/>
            <a:ext cx="733645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/>
            </a:lvl1pPr>
          </a:lstStyle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800" dirty="0"/>
              <a:t>This is an optimization problem, and many hyper-parameters participate in the design of the neural network.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800" dirty="0"/>
              <a:t>In addition, we can control overfitting by tuning the hyper-parameters according to the model to be developed.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982F1E-D5BE-4E9E-4EB0-C26A4D6595F0}"/>
              </a:ext>
            </a:extLst>
          </p:cNvPr>
          <p:cNvSpPr txBox="1"/>
          <p:nvPr/>
        </p:nvSpPr>
        <p:spPr>
          <a:xfrm>
            <a:off x="6566419" y="2817727"/>
            <a:ext cx="6097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so, the models learn and find convergence.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C03779DA-2019-CA09-697B-E2906DE4E904}"/>
              </a:ext>
            </a:extLst>
          </p:cNvPr>
          <p:cNvSpPr/>
          <p:nvPr/>
        </p:nvSpPr>
        <p:spPr>
          <a:xfrm>
            <a:off x="5390762" y="2898083"/>
            <a:ext cx="783771" cy="24271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F5C5FBB-F176-AEF7-408D-910D3CB5CF56}"/>
              </a:ext>
            </a:extLst>
          </p:cNvPr>
          <p:cNvSpPr txBox="1"/>
          <p:nvPr/>
        </p:nvSpPr>
        <p:spPr>
          <a:xfrm>
            <a:off x="4540379" y="3809261"/>
            <a:ext cx="633082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CA" dirty="0"/>
              <a:t>Layer size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CA" dirty="0"/>
              <a:t>Magnitude (learning rate)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CA" dirty="0"/>
              <a:t>Regularization (dropout)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CA" dirty="0"/>
              <a:t>Activations (activation function)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CA" dirty="0"/>
              <a:t>Weight initialization strategy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CA" dirty="0"/>
              <a:t>Loss functions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CA" dirty="0"/>
              <a:t>Settings for epochs during training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CA" dirty="0"/>
              <a:t>Normalization scheme for input data (vectorization)</a:t>
            </a:r>
          </a:p>
        </p:txBody>
      </p:sp>
    </p:spTree>
    <p:extLst>
      <p:ext uri="{BB962C8B-B14F-4D97-AF65-F5344CB8AC3E}">
        <p14:creationId xmlns:p14="http://schemas.microsoft.com/office/powerpoint/2010/main" val="587694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2ACD469-FAEE-8425-1B68-CC6B38B58D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688F8018-AECD-7660-F677-36E320B7F8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EFC7D136-1A5C-9A3A-0ED3-3BD7BE5477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E0FF7F58-FB29-2677-C382-20C11742E5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4B2F3BAD-7835-8840-FA45-F7F67259A2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9E3629-5465-B92F-01B4-7A807412E6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7477" y="2950387"/>
            <a:ext cx="3319289" cy="3531403"/>
          </a:xfrm>
        </p:spPr>
        <p:txBody>
          <a:bodyPr anchor="t">
            <a:normAutofit/>
          </a:bodyPr>
          <a:lstStyle/>
          <a:p>
            <a:pPr algn="r"/>
            <a:r>
              <a:rPr lang="en-US" sz="4000" b="1" dirty="0">
                <a:solidFill>
                  <a:srgbClr val="FFFFFF"/>
                </a:solidFill>
              </a:rPr>
              <a:t>Convolutional Neural Networks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193305-F367-C859-4C18-C60D6D1418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7922" y="743803"/>
            <a:ext cx="2808844" cy="138239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2000" dirty="0">
                <a:solidFill>
                  <a:srgbClr val="FFFFFF"/>
                </a:solidFill>
              </a:rPr>
              <a:t>The Process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C30C8C-8BF7-895C-7DB2-9066A1B8A23E}"/>
              </a:ext>
            </a:extLst>
          </p:cNvPr>
          <p:cNvSpPr txBox="1"/>
          <p:nvPr/>
        </p:nvSpPr>
        <p:spPr>
          <a:xfrm>
            <a:off x="4298083" y="313977"/>
            <a:ext cx="762644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/>
            </a:lvl1pPr>
          </a:lstStyle>
          <a:p>
            <a:pPr algn="just"/>
            <a:r>
              <a:rPr lang="en-US" sz="1800" b="1"/>
              <a:t>Classification Pipeline Process</a:t>
            </a:r>
          </a:p>
          <a:p>
            <a:pPr algn="just"/>
            <a:endParaRPr lang="en-US" sz="1600" b="0" i="0">
              <a:solidFill>
                <a:srgbClr val="272F31"/>
              </a:solidFill>
              <a:effectLst/>
              <a:latin typeface="PolySans-Slim"/>
            </a:endParaRPr>
          </a:p>
          <a:p>
            <a:pPr algn="just"/>
            <a:endParaRPr lang="en-US" sz="1600" b="0" i="0">
              <a:solidFill>
                <a:srgbClr val="272F31"/>
              </a:solidFill>
              <a:effectLst/>
              <a:latin typeface="PolySans-Slim"/>
            </a:endParaRPr>
          </a:p>
          <a:p>
            <a:pPr algn="just"/>
            <a:endParaRPr lang="en-US" sz="1600" dirty="0">
              <a:solidFill>
                <a:srgbClr val="272F31"/>
              </a:solidFill>
              <a:latin typeface="PolySans-Slim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49A5E6-A361-9BE6-98A4-50B256439A82}"/>
              </a:ext>
            </a:extLst>
          </p:cNvPr>
          <p:cNvSpPr txBox="1"/>
          <p:nvPr/>
        </p:nvSpPr>
        <p:spPr>
          <a:xfrm>
            <a:off x="9341909" y="5222870"/>
            <a:ext cx="27981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/>
            </a:lvl1pPr>
          </a:lstStyle>
          <a:p>
            <a:pPr algn="just"/>
            <a:r>
              <a:rPr lang="en-US" sz="1800" dirty="0"/>
              <a:t>Using test datasets only to evaluate your network</a:t>
            </a:r>
            <a:endParaRPr lang="en-US" sz="1600" dirty="0">
              <a:solidFill>
                <a:srgbClr val="272F31"/>
              </a:solidFill>
              <a:latin typeface="PolySans-Slim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D995554-885F-0B78-E6E9-A0A206076C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4688" y="867975"/>
            <a:ext cx="4038950" cy="135647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647A3CC-5A9F-D4D0-1A29-742FEE48E930}"/>
              </a:ext>
            </a:extLst>
          </p:cNvPr>
          <p:cNvSpPr txBox="1"/>
          <p:nvPr/>
        </p:nvSpPr>
        <p:spPr>
          <a:xfrm>
            <a:off x="4357208" y="2267086"/>
            <a:ext cx="762644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/>
            </a:lvl1pPr>
          </a:lstStyle>
          <a:p>
            <a:pPr algn="just"/>
            <a:endParaRPr lang="en-US" sz="1800" b="1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800" dirty="0"/>
              <a:t>Step #1: Gather your Dataset (Images and labels)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800" dirty="0"/>
              <a:t>Step #2: Split your Dataset (training and testing set)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800" dirty="0"/>
              <a:t>Step #3: Train Your Network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CA" sz="1800" dirty="0"/>
              <a:t>Step #4: Evaluate</a:t>
            </a:r>
            <a:endParaRPr lang="en-US" sz="1800" b="0" i="0" dirty="0">
              <a:solidFill>
                <a:srgbClr val="272F31"/>
              </a:solidFill>
              <a:effectLst/>
            </a:endParaRPr>
          </a:p>
          <a:p>
            <a:pPr algn="just"/>
            <a:endParaRPr lang="en-US" sz="1600" dirty="0">
              <a:solidFill>
                <a:srgbClr val="272F31"/>
              </a:solidFill>
              <a:latin typeface="PolySans-Slim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354798D-C3C2-6365-5581-CCDF3902A095}"/>
              </a:ext>
            </a:extLst>
          </p:cNvPr>
          <p:cNvSpPr txBox="1"/>
          <p:nvPr/>
        </p:nvSpPr>
        <p:spPr>
          <a:xfrm>
            <a:off x="8793023" y="1176881"/>
            <a:ext cx="262105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CA" dirty="0"/>
              <a:t>A classic problem to classify a dog and a cat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773BA00-DEFF-B172-1418-994B129FD2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8083" y="4927802"/>
            <a:ext cx="4991871" cy="161622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08AD719-9AF4-CAE5-5072-120173B1F4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15006" y="2415435"/>
            <a:ext cx="1909517" cy="48536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297E223-430B-D558-265A-D355107ECE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75352" y="2905639"/>
            <a:ext cx="1188823" cy="419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172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6ED30B4-EC2F-E1E4-3BA8-975645ED50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B59AE1A0-4D90-A338-430A-62A6AA1653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219657BF-DD53-9287-584D-6C0F766056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52CA068F-BBF4-E91B-21FE-5FF83B6C49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C2145658-3A74-C1CA-DA8A-77334B6BF2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6CC735-D70A-7976-3471-086BC1B326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7477" y="2950387"/>
            <a:ext cx="3319289" cy="3531403"/>
          </a:xfrm>
        </p:spPr>
        <p:txBody>
          <a:bodyPr anchor="t">
            <a:normAutofit/>
          </a:bodyPr>
          <a:lstStyle/>
          <a:p>
            <a:pPr algn="r"/>
            <a:r>
              <a:rPr lang="en-US" sz="4000" b="1" dirty="0">
                <a:solidFill>
                  <a:srgbClr val="FFFFFF"/>
                </a:solidFill>
              </a:rPr>
              <a:t>Convolutional Neural Networks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F1757E-A03D-AF32-A74C-2F5BE981CF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7922" y="743803"/>
            <a:ext cx="2808844" cy="138239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2000" dirty="0">
                <a:solidFill>
                  <a:srgbClr val="FFFFFF"/>
                </a:solidFill>
              </a:rPr>
              <a:t>Organize the images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A8D162-A1C4-79A0-ED7E-419D5E25554B}"/>
              </a:ext>
            </a:extLst>
          </p:cNvPr>
          <p:cNvSpPr txBox="1"/>
          <p:nvPr/>
        </p:nvSpPr>
        <p:spPr>
          <a:xfrm>
            <a:off x="4038603" y="12727"/>
            <a:ext cx="762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/>
            </a:lvl1pPr>
          </a:lstStyle>
          <a:p>
            <a:pPr algn="just"/>
            <a:r>
              <a:rPr lang="en-US" sz="1800" b="1" dirty="0"/>
              <a:t>Image Pre-processor</a:t>
            </a:r>
            <a:endParaRPr lang="en-US" sz="1600" dirty="0">
              <a:solidFill>
                <a:srgbClr val="272F31"/>
              </a:solidFill>
              <a:latin typeface="PolySans-Slim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6A86415-4EE7-4EF6-DC88-116649ED3A52}"/>
              </a:ext>
            </a:extLst>
          </p:cNvPr>
          <p:cNvSpPr txBox="1"/>
          <p:nvPr/>
        </p:nvSpPr>
        <p:spPr>
          <a:xfrm>
            <a:off x="4148765" y="5626539"/>
            <a:ext cx="786906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CA" dirty="0"/>
              <a:t>Common images sizes include 32 × 32, 64 × 64, 96 × 96, 224 × 224,</a:t>
            </a:r>
          </a:p>
          <a:p>
            <a:pPr algn="just"/>
            <a:r>
              <a:rPr lang="en-CA" dirty="0"/>
              <a:t> 227 × 227 and 229 × 229.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63633B-2765-6A1E-1F01-FCE98DEE65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9491" y="556011"/>
            <a:ext cx="3711262" cy="287298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82B80B3-7C0C-D66F-486C-3CAC446C9BBB}"/>
              </a:ext>
            </a:extLst>
          </p:cNvPr>
          <p:cNvSpPr txBox="1"/>
          <p:nvPr/>
        </p:nvSpPr>
        <p:spPr>
          <a:xfrm>
            <a:off x="7995886" y="511669"/>
            <a:ext cx="391656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CA" dirty="0"/>
              <a:t>Images must be preprocessed and scaled to have </a:t>
            </a:r>
            <a:r>
              <a:rPr lang="en-CA" b="1" dirty="0"/>
              <a:t>identical</a:t>
            </a:r>
            <a:r>
              <a:rPr lang="en-CA" dirty="0"/>
              <a:t> widths and heights.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CA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To accomplish this resizing and scaling in some cases, ignoring the </a:t>
            </a:r>
            <a:r>
              <a:rPr lang="en-US" b="1" dirty="0"/>
              <a:t>aspect ratio </a:t>
            </a:r>
            <a:r>
              <a:rPr lang="en-US" dirty="0"/>
              <a:t>works just fine; in other cases, you’ll want to preserve the aspect ratio.</a:t>
            </a:r>
            <a:endParaRPr lang="en-CA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44C7DFA-708D-AC0F-FF4E-7EE1F95C05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5681" y="3519834"/>
            <a:ext cx="2476715" cy="204233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011D74F-85EA-FCA0-3989-AFE2D49354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7335" y="3557937"/>
            <a:ext cx="3749365" cy="196613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3EE1588-402F-65EF-5AAD-7E658589F27F}"/>
              </a:ext>
            </a:extLst>
          </p:cNvPr>
          <p:cNvSpPr txBox="1"/>
          <p:nvPr/>
        </p:nvSpPr>
        <p:spPr>
          <a:xfrm>
            <a:off x="8151260" y="6272870"/>
            <a:ext cx="43597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/path/to/dataset/{class}/{image}.jpg</a:t>
            </a:r>
          </a:p>
        </p:txBody>
      </p:sp>
    </p:spTree>
    <p:extLst>
      <p:ext uri="{BB962C8B-B14F-4D97-AF65-F5344CB8AC3E}">
        <p14:creationId xmlns:p14="http://schemas.microsoft.com/office/powerpoint/2010/main" val="585922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FD6F39B-422E-5E57-6FC7-55B2DACB02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14868836-0CDB-E194-E9AB-5F80FFCAA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241100B5-3F16-719C-CA8D-42D856C962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CFD6B5DC-4EB5-FC4A-B11D-70F332962F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6FEF2245-59A4-ADC9-07E9-39AAF6129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E43A4F-C8DA-400B-0962-F629723AB2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7477" y="2950387"/>
            <a:ext cx="3319289" cy="3531403"/>
          </a:xfrm>
        </p:spPr>
        <p:txBody>
          <a:bodyPr anchor="t">
            <a:normAutofit/>
          </a:bodyPr>
          <a:lstStyle/>
          <a:p>
            <a:pPr algn="r"/>
            <a:r>
              <a:rPr lang="en-US" sz="4000" b="1" dirty="0">
                <a:solidFill>
                  <a:srgbClr val="FFFFFF"/>
                </a:solidFill>
              </a:rPr>
              <a:t>Convolutional Neural Networks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A00732-AC82-1EE2-9B02-6D2FB6E2CF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7922" y="743803"/>
            <a:ext cx="2808844" cy="138239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2000" dirty="0">
                <a:solidFill>
                  <a:srgbClr val="FFFFFF"/>
                </a:solidFill>
              </a:rPr>
              <a:t>How does it work?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65BA4C-D3A1-E499-314C-4F15AD658E9B}"/>
              </a:ext>
            </a:extLst>
          </p:cNvPr>
          <p:cNvSpPr txBox="1"/>
          <p:nvPr/>
        </p:nvSpPr>
        <p:spPr>
          <a:xfrm>
            <a:off x="8304150" y="2572831"/>
            <a:ext cx="375100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/>
            </a:lvl1pPr>
          </a:lstStyle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800" b="1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800" dirty="0"/>
              <a:t>The image is transformed into a matrix of pixels for each channel.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800" dirty="0"/>
              <a:t>Apply image normalization: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86EDD08-A23F-09EF-B6E1-8BB8978B5A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2258" y="2818134"/>
            <a:ext cx="3950206" cy="29042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701CB91-CFAC-199A-A849-74990AB965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3382" y="328882"/>
            <a:ext cx="5676881" cy="21730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4F0C20A-E8D2-D58E-8F36-EBE550AC53A9}"/>
              </a:ext>
            </a:extLst>
          </p:cNvPr>
          <p:cNvSpPr txBox="1"/>
          <p:nvPr/>
        </p:nvSpPr>
        <p:spPr>
          <a:xfrm>
            <a:off x="4038603" y="12727"/>
            <a:ext cx="762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/>
            </a:lvl1pPr>
          </a:lstStyle>
          <a:p>
            <a:pPr algn="just"/>
            <a:r>
              <a:rPr lang="en-US" sz="1800" b="1" dirty="0"/>
              <a:t>Input Layers</a:t>
            </a:r>
            <a:endParaRPr lang="en-US" sz="1600" dirty="0">
              <a:solidFill>
                <a:srgbClr val="272F31"/>
              </a:solidFill>
              <a:latin typeface="PolySans-Slim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0601B4-5B0C-8F17-1722-87814E17A006}"/>
              </a:ext>
            </a:extLst>
          </p:cNvPr>
          <p:cNvSpPr txBox="1"/>
          <p:nvPr/>
        </p:nvSpPr>
        <p:spPr>
          <a:xfrm>
            <a:off x="8440999" y="4115923"/>
            <a:ext cx="3614152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400" b="1" dirty="0"/>
              <a:t>Pixel Normalization</a:t>
            </a:r>
            <a:r>
              <a:rPr lang="en-CA" sz="1400" dirty="0"/>
              <a:t>: scale pixel values from its current range (0-255) to the range 0-1, by dividing by 255.</a:t>
            </a:r>
          </a:p>
          <a:p>
            <a:endParaRPr lang="en-CA" sz="1400" dirty="0"/>
          </a:p>
          <a:p>
            <a:r>
              <a:rPr lang="en-US" sz="1400" b="1" dirty="0"/>
              <a:t>Pixel Standardization</a:t>
            </a:r>
            <a:r>
              <a:rPr lang="en-US" sz="1400" dirty="0"/>
              <a:t>:  subtracting the mean from each pixel and dividing by the standard deviation of all the pixels.</a:t>
            </a:r>
            <a:endParaRPr lang="en-CA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566B345-9DC8-7046-923D-61C2EE96148A}"/>
              </a:ext>
            </a:extLst>
          </p:cNvPr>
          <p:cNvSpPr txBox="1"/>
          <p:nvPr/>
        </p:nvSpPr>
        <p:spPr>
          <a:xfrm>
            <a:off x="4175452" y="5871599"/>
            <a:ext cx="801654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This normalization makes the model train and reach a minimum error faster.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It’s been shown that dividing the training input dataset into </a:t>
            </a:r>
            <a:r>
              <a:rPr lang="en-US" b="1" dirty="0"/>
              <a:t>mini-batches</a:t>
            </a:r>
            <a:r>
              <a:rPr lang="en-US" dirty="0"/>
              <a:t> allows the training of the network more efficiently (32 – 1024).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761645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C681DB4-13F6-6DA1-870E-E6B4D269B8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F4A85782-447E-6145-F892-7D463692AE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40434C71-902D-CDEA-CF70-0B18D10393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B99C0481-096F-240E-81F8-4958F935B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3D6917A5-6DF2-769F-DE7F-58ECBC93DB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2D49D9-0AD6-1800-9077-34EB103EFD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7477" y="2950387"/>
            <a:ext cx="3319289" cy="3531403"/>
          </a:xfrm>
        </p:spPr>
        <p:txBody>
          <a:bodyPr anchor="t">
            <a:normAutofit/>
          </a:bodyPr>
          <a:lstStyle/>
          <a:p>
            <a:pPr algn="r"/>
            <a:r>
              <a:rPr lang="en-US" sz="4000" b="1" dirty="0">
                <a:solidFill>
                  <a:srgbClr val="FFFFFF"/>
                </a:solidFill>
              </a:rPr>
              <a:t>Convolutional Neural Networks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38BA27-F810-46CA-D148-ECEAA4D3F7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7922" y="743803"/>
            <a:ext cx="2808844" cy="138239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2000" dirty="0">
                <a:solidFill>
                  <a:srgbClr val="FFFFFF"/>
                </a:solidFill>
              </a:rPr>
              <a:t>How does it work?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8A5534-8206-899B-40AD-F97678872966}"/>
              </a:ext>
            </a:extLst>
          </p:cNvPr>
          <p:cNvSpPr txBox="1"/>
          <p:nvPr/>
        </p:nvSpPr>
        <p:spPr>
          <a:xfrm>
            <a:off x="4038603" y="12727"/>
            <a:ext cx="762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/>
            </a:lvl1pPr>
          </a:lstStyle>
          <a:p>
            <a:pPr algn="just"/>
            <a:r>
              <a:rPr lang="en-US" sz="1800" b="1" dirty="0"/>
              <a:t>Convolutional Layers</a:t>
            </a:r>
            <a:endParaRPr lang="en-US" sz="1600" dirty="0">
              <a:solidFill>
                <a:srgbClr val="272F31"/>
              </a:solidFill>
              <a:latin typeface="PolySans-Slim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EB3D979-EB72-410B-74DF-E382998C50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625" y="348460"/>
            <a:ext cx="5657494" cy="221263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0EC7423-E0D7-39D2-D472-92107A3010B6}"/>
              </a:ext>
            </a:extLst>
          </p:cNvPr>
          <p:cNvSpPr txBox="1"/>
          <p:nvPr/>
        </p:nvSpPr>
        <p:spPr>
          <a:xfrm>
            <a:off x="5488258" y="6050684"/>
            <a:ext cx="50638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Common filter sizes such as 3 × 3 and 5 × 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BB9EE1-1C10-D18E-F4EA-D5D2FAD8472A}"/>
              </a:ext>
            </a:extLst>
          </p:cNvPr>
          <p:cNvSpPr txBox="1"/>
          <p:nvPr/>
        </p:nvSpPr>
        <p:spPr>
          <a:xfrm>
            <a:off x="4549290" y="2670024"/>
            <a:ext cx="56574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hyper‐parameters: Filter size, Stride, and Padding.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FAA90A2-7219-0275-7F3A-D53D7EA1BB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6080" y="3737828"/>
            <a:ext cx="3916586" cy="169154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F9783A3-2F6C-04D5-B3B8-1F5EE866E3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8301" y="3598675"/>
            <a:ext cx="3375953" cy="1973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138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5DA35A6-506E-9190-E07D-33161A9C21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B275A9-F380-7C77-52A2-92585479AE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30937" y="238647"/>
            <a:ext cx="3445167" cy="573001"/>
          </a:xfrm>
        </p:spPr>
        <p:txBody>
          <a:bodyPr anchor="t">
            <a:normAutofit fontScale="90000"/>
          </a:bodyPr>
          <a:lstStyle/>
          <a:p>
            <a:pPr algn="l"/>
            <a:r>
              <a:rPr lang="en-US" sz="3200" b="1" dirty="0">
                <a:ea typeface="+mj-lt"/>
                <a:cs typeface="+mj-lt"/>
              </a:rPr>
              <a:t>Overview</a:t>
            </a:r>
            <a:br>
              <a:rPr lang="en-US" sz="3200" b="1" dirty="0">
                <a:ea typeface="+mj-lt"/>
                <a:cs typeface="+mj-lt"/>
              </a:rPr>
            </a:br>
            <a:br>
              <a:rPr lang="en-US" sz="3200" b="1" dirty="0">
                <a:ea typeface="+mj-lt"/>
                <a:cs typeface="+mj-lt"/>
              </a:rPr>
            </a:br>
            <a:endParaRPr lang="en-US" sz="1800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08C7DD-5619-C802-9A00-169A34EEE9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96251" y="5455664"/>
            <a:ext cx="3545060" cy="764170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sz="1000" dirty="0"/>
              <a:t>Course: </a:t>
            </a:r>
            <a:r>
              <a:rPr lang="en-US" sz="1000" dirty="0">
                <a:ea typeface="+mn-lt"/>
                <a:cs typeface="+mn-lt"/>
              </a:rPr>
              <a:t>Advanced Topics - Web Dev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6CBB76-1B8B-BDFC-B840-9DBB8B3F1E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619" r="-1" b="-1"/>
          <a:stretch/>
        </p:blipFill>
        <p:spPr>
          <a:xfrm>
            <a:off x="20" y="-3"/>
            <a:ext cx="7576437" cy="6857993"/>
          </a:xfrm>
          <a:prstGeom prst="rect">
            <a:avLst/>
          </a:prstGeom>
        </p:spPr>
      </p:pic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33193FD5-6A49-7562-EA76-F15D42E15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99390" y="5181888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D6F5D7F8-35FD-0BE7-703D-AA9E6D45582D}"/>
              </a:ext>
            </a:extLst>
          </p:cNvPr>
          <p:cNvSpPr txBox="1"/>
          <p:nvPr/>
        </p:nvSpPr>
        <p:spPr>
          <a:xfrm>
            <a:off x="7816640" y="874721"/>
            <a:ext cx="4397051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>
                <a:ea typeface="+mj-lt"/>
                <a:cs typeface="+mj-lt"/>
              </a:rPr>
              <a:t>A historical introduction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b="1" dirty="0">
              <a:ea typeface="+mj-lt"/>
              <a:cs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ea typeface="+mj-lt"/>
                <a:cs typeface="+mj-lt"/>
              </a:rPr>
              <a:t>What is Machine Learning and types of Algorithms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ea typeface="+mj-lt"/>
              <a:cs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ea typeface="+mj-lt"/>
                <a:cs typeface="+mj-lt"/>
              </a:rPr>
              <a:t>What is a Neural Network and types of Deep Neural Networks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ea typeface="+mj-lt"/>
              <a:cs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ea typeface="+mj-lt"/>
                <a:cs typeface="+mj-lt"/>
              </a:rPr>
              <a:t>Deep Learning and Computer Vision, tools, and examples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ea typeface="+mj-lt"/>
              <a:cs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ea typeface="+mj-lt"/>
                <a:cs typeface="+mj-lt"/>
              </a:rPr>
              <a:t>Convolutional Neural Networks and how does it 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ea typeface="+mj-lt"/>
              <a:cs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ea typeface="+mj-lt"/>
                <a:cs typeface="+mj-lt"/>
              </a:rPr>
              <a:t>Demos</a:t>
            </a:r>
            <a:endParaRPr lang="en-CA" b="1" dirty="0">
              <a:ea typeface="+mj-lt"/>
              <a:cs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82936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00F9768-6E1C-BEFB-27CF-B57CB266BE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20D93344-31A5-7FC6-DB0E-77F0C9AD43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A85DEFC1-6ACE-BAC0-C03B-E133E2808E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6502D1EF-FF16-11DA-FD89-7554E9E270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811BCCD4-BF9E-20A0-1B97-1B753EB8E9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908E8F-781A-C7A4-CFCA-2DFB92492B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7477" y="2950387"/>
            <a:ext cx="3319289" cy="3531403"/>
          </a:xfrm>
        </p:spPr>
        <p:txBody>
          <a:bodyPr anchor="t">
            <a:normAutofit/>
          </a:bodyPr>
          <a:lstStyle/>
          <a:p>
            <a:pPr algn="r"/>
            <a:r>
              <a:rPr lang="en-US" sz="4000" b="1" dirty="0">
                <a:solidFill>
                  <a:srgbClr val="FFFFFF"/>
                </a:solidFill>
              </a:rPr>
              <a:t>Convolutional Neural Networks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10EEC1-06E4-9C04-0EC6-DCCA845C04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7922" y="743803"/>
            <a:ext cx="2808844" cy="138239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2000" dirty="0">
                <a:solidFill>
                  <a:srgbClr val="FFFFFF"/>
                </a:solidFill>
              </a:rPr>
              <a:t>How does it work?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EB81A5-A748-1829-E2A5-C0F35665F401}"/>
              </a:ext>
            </a:extLst>
          </p:cNvPr>
          <p:cNvSpPr txBox="1"/>
          <p:nvPr/>
        </p:nvSpPr>
        <p:spPr>
          <a:xfrm>
            <a:off x="4038603" y="12727"/>
            <a:ext cx="762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/>
            </a:lvl1pPr>
          </a:lstStyle>
          <a:p>
            <a:pPr algn="just"/>
            <a:r>
              <a:rPr lang="en-US" sz="1800" b="1" dirty="0">
                <a:solidFill>
                  <a:srgbClr val="272F31"/>
                </a:solidFill>
                <a:latin typeface="PolySans-Slim"/>
              </a:rPr>
              <a:t>Filters and weights</a:t>
            </a:r>
            <a:endParaRPr lang="en-US" sz="1600" dirty="0">
              <a:solidFill>
                <a:srgbClr val="272F31"/>
              </a:solidFill>
              <a:latin typeface="PolySans-Slim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DC80F9-A494-08AC-0F16-E7BC0DD702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3840" y="627276"/>
            <a:ext cx="3656552" cy="380136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F1B0F23-65B2-E4C1-1A78-A4F22B662EF6}"/>
              </a:ext>
            </a:extLst>
          </p:cNvPr>
          <p:cNvSpPr txBox="1"/>
          <p:nvPr/>
        </p:nvSpPr>
        <p:spPr>
          <a:xfrm>
            <a:off x="4246476" y="4531747"/>
            <a:ext cx="778068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CA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 can greatly affect the training process.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If weights are too large, it can mean large outputs and large gradients, which can obviously have a detrimental effect during learning.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weights of each filter are learned through backpropagation.</a:t>
            </a:r>
            <a:endParaRPr lang="en-CA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B101269-B852-4FA3-20C9-9B37D2581BEA}"/>
              </a:ext>
            </a:extLst>
          </p:cNvPr>
          <p:cNvSpPr txBox="1"/>
          <p:nvPr/>
        </p:nvSpPr>
        <p:spPr>
          <a:xfrm>
            <a:off x="7800393" y="610740"/>
            <a:ext cx="4226766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CA" dirty="0"/>
              <a:t>Filters have the ability to extract complex patterns (features) that may involve interactions between different color channels (edges, textures, and the final object).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CA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CA" b="1" dirty="0"/>
              <a:t>Weight initialization</a:t>
            </a:r>
            <a:r>
              <a:rPr lang="en-CA" dirty="0"/>
              <a:t>: they are set randomly, by sampling from a distribution with some variance (</a:t>
            </a:r>
            <a:r>
              <a:rPr lang="en-US" dirty="0"/>
              <a:t>typically Gaussian or uniform</a:t>
            </a:r>
            <a:r>
              <a:rPr lang="en-CA" dirty="0"/>
              <a:t>).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CA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782C74CB-064D-4EC9-95CB-6A22725076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7292" y="3853166"/>
            <a:ext cx="2667231" cy="876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767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627709E-7894-541B-1328-795811D5D3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9340CE40-AA10-7882-7CAE-A77FF1E774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F47F82FE-0D4B-E5A0-8DB1-D859CC7AE2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CDA9782E-4DDA-BFFA-21DF-3964EA24B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C408C94B-CA03-C1E3-289B-28DD987974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179CAD-9DB6-B446-6ADC-0BD88DF253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7477" y="2950387"/>
            <a:ext cx="3319289" cy="3531403"/>
          </a:xfrm>
        </p:spPr>
        <p:txBody>
          <a:bodyPr anchor="t">
            <a:normAutofit/>
          </a:bodyPr>
          <a:lstStyle/>
          <a:p>
            <a:pPr algn="r"/>
            <a:r>
              <a:rPr lang="en-US" sz="4000" b="1" dirty="0">
                <a:solidFill>
                  <a:srgbClr val="FFFFFF"/>
                </a:solidFill>
              </a:rPr>
              <a:t>Convolutional Neural Networks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07133CA-AD3F-84AB-4FFE-86DB9522E9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7922" y="743803"/>
            <a:ext cx="2808844" cy="138239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2000" dirty="0">
                <a:solidFill>
                  <a:srgbClr val="FFFFFF"/>
                </a:solidFill>
              </a:rPr>
              <a:t>How does it work?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8B18987-F406-1B08-C51C-C16B3895172A}"/>
              </a:ext>
            </a:extLst>
          </p:cNvPr>
          <p:cNvSpPr txBox="1"/>
          <p:nvPr/>
        </p:nvSpPr>
        <p:spPr>
          <a:xfrm>
            <a:off x="4038603" y="12727"/>
            <a:ext cx="76264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/>
            </a:lvl1pPr>
          </a:lstStyle>
          <a:p>
            <a:pPr algn="just"/>
            <a:r>
              <a:rPr lang="en-US" sz="1800" b="1" dirty="0">
                <a:solidFill>
                  <a:srgbClr val="272F31"/>
                </a:solidFill>
                <a:latin typeface="PolySans-Slim"/>
              </a:rPr>
              <a:t>Activation function - </a:t>
            </a:r>
            <a:r>
              <a:rPr lang="en-CA" sz="1800" b="1" dirty="0">
                <a:solidFill>
                  <a:srgbClr val="272F31"/>
                </a:solidFill>
                <a:latin typeface="PolySans-Slim"/>
              </a:rPr>
              <a:t>Rectified Linear Unit</a:t>
            </a:r>
          </a:p>
          <a:p>
            <a:pPr algn="just"/>
            <a:r>
              <a:rPr lang="en-US" sz="1800" b="1" dirty="0">
                <a:solidFill>
                  <a:srgbClr val="272F31"/>
                </a:solidFill>
                <a:latin typeface="PolySans-Slim"/>
              </a:rPr>
              <a:t> </a:t>
            </a:r>
            <a:endParaRPr lang="en-US" sz="1600" dirty="0">
              <a:solidFill>
                <a:srgbClr val="272F31"/>
              </a:solidFill>
              <a:latin typeface="PolySans-Slim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65DA435-3C13-6E84-44D9-B6DD19B9DD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8631" y="394784"/>
            <a:ext cx="6020233" cy="23412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D51E5FB-308C-AC92-A62C-03BFCE52D9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6462" y="2950387"/>
            <a:ext cx="4746025" cy="261065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B73304E-A90B-6BC8-B077-564A19C83DCB}"/>
              </a:ext>
            </a:extLst>
          </p:cNvPr>
          <p:cNvSpPr txBox="1"/>
          <p:nvPr/>
        </p:nvSpPr>
        <p:spPr>
          <a:xfrm>
            <a:off x="8972488" y="2837744"/>
            <a:ext cx="3147978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Activation functions help the model to learn certain types of features.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CA" dirty="0"/>
              <a:t>Ensure that the variance of network activations are constant for all layers.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Gradients don’t grow too large or small by the time they are backpropagated to the earlier network layers.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CA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CA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44BBF2-5331-21B1-66B6-7DB51E6CCCD7}"/>
              </a:ext>
            </a:extLst>
          </p:cNvPr>
          <p:cNvSpPr txBox="1"/>
          <p:nvPr/>
        </p:nvSpPr>
        <p:spPr>
          <a:xfrm>
            <a:off x="4272466" y="6020125"/>
            <a:ext cx="789400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Activation maps are stacked together to form the </a:t>
            </a:r>
            <a:r>
              <a:rPr lang="en-US" b="1" dirty="0"/>
              <a:t>output volume </a:t>
            </a:r>
            <a:r>
              <a:rPr lang="en-US" dirty="0"/>
              <a:t>for the next layer.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400023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10F28AD-29BE-CF82-F95F-DD045C0C3E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B21ADE94-7617-12CF-590A-D2A2E52D4C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B1F70D5A-17A2-7398-FD16-C04332C594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81233BBA-9FBE-DEA7-F6FE-FFD9FA0E35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DCDE8EBB-5E74-36BA-3244-67C72C21A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38E996-9156-AC3F-1547-0412497FB0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7477" y="2950387"/>
            <a:ext cx="3319289" cy="3531403"/>
          </a:xfrm>
        </p:spPr>
        <p:txBody>
          <a:bodyPr anchor="t">
            <a:normAutofit/>
          </a:bodyPr>
          <a:lstStyle/>
          <a:p>
            <a:pPr algn="r"/>
            <a:r>
              <a:rPr lang="en-US" sz="4000" b="1" dirty="0">
                <a:solidFill>
                  <a:srgbClr val="FFFFFF"/>
                </a:solidFill>
              </a:rPr>
              <a:t>Convolutional Neural Networks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6A7593-7284-0E3A-DB70-A2F8019F25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7922" y="743803"/>
            <a:ext cx="2808844" cy="138239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2000" dirty="0">
                <a:solidFill>
                  <a:srgbClr val="FFFFFF"/>
                </a:solidFill>
              </a:rPr>
              <a:t>How does it work?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2090C31-CBA5-6830-FABE-6D7ECF3D65C4}"/>
              </a:ext>
            </a:extLst>
          </p:cNvPr>
          <p:cNvSpPr txBox="1"/>
          <p:nvPr/>
        </p:nvSpPr>
        <p:spPr>
          <a:xfrm>
            <a:off x="4038603" y="12727"/>
            <a:ext cx="762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/>
            </a:lvl1pPr>
          </a:lstStyle>
          <a:p>
            <a:pPr algn="just"/>
            <a:r>
              <a:rPr lang="en-US" sz="1800" b="1" dirty="0">
                <a:solidFill>
                  <a:srgbClr val="272F31"/>
                </a:solidFill>
                <a:latin typeface="PolySans-Slim"/>
              </a:rPr>
              <a:t>Pooling Layers</a:t>
            </a:r>
            <a:endParaRPr lang="en-US" sz="1600" dirty="0">
              <a:solidFill>
                <a:srgbClr val="272F31"/>
              </a:solidFill>
              <a:latin typeface="PolySans-Slim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D4D0B4-F67E-D6DD-6DD6-093DF514C481}"/>
              </a:ext>
            </a:extLst>
          </p:cNvPr>
          <p:cNvSpPr txBox="1"/>
          <p:nvPr/>
        </p:nvSpPr>
        <p:spPr>
          <a:xfrm>
            <a:off x="4707379" y="2801436"/>
            <a:ext cx="692108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The primary function of the pool layer is to progressively reduce the spatial size (width and height) of the input volume.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CA" dirty="0"/>
              <a:t>a function that summarizes the most important information of the activation map.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CA" dirty="0"/>
              <a:t>Also, it reduces computation in the network and controls overfitting.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CA" dirty="0"/>
          </a:p>
          <a:p>
            <a:pPr algn="just"/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7119C8-A821-C08B-65C7-E9102B92AA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7267" y="394784"/>
            <a:ext cx="5917829" cy="233908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5762099-52A0-05DC-557F-F8428A31EAF5}"/>
              </a:ext>
            </a:extLst>
          </p:cNvPr>
          <p:cNvSpPr txBox="1"/>
          <p:nvPr/>
        </p:nvSpPr>
        <p:spPr>
          <a:xfrm>
            <a:off x="8578649" y="5335302"/>
            <a:ext cx="320222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“sliding” the pooling window from left-to-right and top-to-bottom of the input array. 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C864124-9DB7-2C1C-D134-EF2617299C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1948" y="5098372"/>
            <a:ext cx="2949196" cy="1295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880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DBA467B-06E5-84A2-5F04-C47481FEA3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A39E2396-970C-65BB-04EB-D2F65FC552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B641E22-7833-1BC6-1E93-39D4B1AA6F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0A1ECC25-34BC-D608-59A4-581133904E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7F141DFE-BFEE-0160-DF1F-4A485282F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A94572-A651-106E-3858-B18630A467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7477" y="2950387"/>
            <a:ext cx="3319289" cy="3531403"/>
          </a:xfrm>
        </p:spPr>
        <p:txBody>
          <a:bodyPr anchor="t">
            <a:normAutofit/>
          </a:bodyPr>
          <a:lstStyle/>
          <a:p>
            <a:pPr algn="r"/>
            <a:r>
              <a:rPr lang="en-US" sz="4000" b="1" dirty="0">
                <a:solidFill>
                  <a:srgbClr val="FFFFFF"/>
                </a:solidFill>
              </a:rPr>
              <a:t>Convolutional Neural Networks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ADA9BD-9EEE-7C80-B7F9-B75F638035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7922" y="743803"/>
            <a:ext cx="2808844" cy="138239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2000" dirty="0">
                <a:solidFill>
                  <a:srgbClr val="FFFFFF"/>
                </a:solidFill>
              </a:rPr>
              <a:t>How does it work?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8F69BF-130B-C916-C213-83C70C7F4B60}"/>
              </a:ext>
            </a:extLst>
          </p:cNvPr>
          <p:cNvSpPr txBox="1"/>
          <p:nvPr/>
        </p:nvSpPr>
        <p:spPr>
          <a:xfrm>
            <a:off x="4038603" y="12727"/>
            <a:ext cx="762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/>
            </a:lvl1pPr>
          </a:lstStyle>
          <a:p>
            <a:pPr algn="just"/>
            <a:r>
              <a:rPr lang="en-US" sz="1800" b="1" dirty="0">
                <a:solidFill>
                  <a:srgbClr val="272F31"/>
                </a:solidFill>
                <a:latin typeface="PolySans-Slim"/>
              </a:rPr>
              <a:t> Fully-connected Layers - Regularization</a:t>
            </a:r>
            <a:endParaRPr lang="en-US" sz="1600" dirty="0">
              <a:solidFill>
                <a:srgbClr val="272F31"/>
              </a:solidFill>
              <a:latin typeface="PolySans-Slim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59C5E87-9819-DEFE-7308-51A292FC84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8554" y="422090"/>
            <a:ext cx="5826537" cy="231396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CB0C78E-8832-941D-C611-1B9E97127E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5447" y="2776088"/>
            <a:ext cx="2819644" cy="147840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329126F-9462-7465-DDA8-CC246103B962}"/>
              </a:ext>
            </a:extLst>
          </p:cNvPr>
          <p:cNvSpPr txBox="1"/>
          <p:nvPr/>
        </p:nvSpPr>
        <p:spPr>
          <a:xfrm>
            <a:off x="4551095" y="4490508"/>
            <a:ext cx="7336748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Helps our model to generalize and prevent overfitting.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Dropout is driven by randomly dropping a neuron so that it will not contribute to the forward pass and backpropagation.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Mute parts of the input to each layer, such that the neural network learns other portions.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Helps modify the gradient so that it doesn’t step in directions that lead it to overfit.</a:t>
            </a:r>
            <a:endParaRPr lang="en-CA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1350B7-0FA4-9B7E-D25B-DE1C7F5581C3}"/>
              </a:ext>
            </a:extLst>
          </p:cNvPr>
          <p:cNvSpPr txBox="1"/>
          <p:nvPr/>
        </p:nvSpPr>
        <p:spPr>
          <a:xfrm>
            <a:off x="4246554" y="2945991"/>
            <a:ext cx="21017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b="1" dirty="0"/>
              <a:t>Dropout</a:t>
            </a:r>
          </a:p>
        </p:txBody>
      </p:sp>
    </p:spTree>
    <p:extLst>
      <p:ext uri="{BB962C8B-B14F-4D97-AF65-F5344CB8AC3E}">
        <p14:creationId xmlns:p14="http://schemas.microsoft.com/office/powerpoint/2010/main" val="1772838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F4E018F-F610-C920-240B-0424709A66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58A82B52-A764-F984-F822-A37D370E1B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FD4E0B6B-CD41-A027-1EAA-3A6DF62529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8A964C34-9656-1824-A06D-1A5191C886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BFE76279-05C7-C7E6-EFE7-457629C861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A58A27-D247-C1EC-F8EE-14AF8068BC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7477" y="2950387"/>
            <a:ext cx="3319289" cy="3531403"/>
          </a:xfrm>
        </p:spPr>
        <p:txBody>
          <a:bodyPr anchor="t">
            <a:normAutofit/>
          </a:bodyPr>
          <a:lstStyle/>
          <a:p>
            <a:pPr algn="r"/>
            <a:r>
              <a:rPr lang="en-US" sz="4000" b="1" dirty="0">
                <a:solidFill>
                  <a:srgbClr val="FFFFFF"/>
                </a:solidFill>
              </a:rPr>
              <a:t>Convolutional Neural Networks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AB80E6-05F6-C81E-8521-859B70CB4D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7922" y="743803"/>
            <a:ext cx="2808844" cy="138239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2000" dirty="0">
                <a:solidFill>
                  <a:srgbClr val="FFFFFF"/>
                </a:solidFill>
              </a:rPr>
              <a:t>How does it work?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B3D3322-332F-4F43-0472-3AE83A22A78A}"/>
              </a:ext>
            </a:extLst>
          </p:cNvPr>
          <p:cNvSpPr txBox="1"/>
          <p:nvPr/>
        </p:nvSpPr>
        <p:spPr>
          <a:xfrm>
            <a:off x="4038603" y="12727"/>
            <a:ext cx="762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/>
            </a:lvl1pPr>
          </a:lstStyle>
          <a:p>
            <a:pPr algn="just"/>
            <a:r>
              <a:rPr lang="en-US" sz="1800" b="1" dirty="0">
                <a:solidFill>
                  <a:srgbClr val="272F31"/>
                </a:solidFill>
                <a:latin typeface="PolySans-Slim"/>
              </a:rPr>
              <a:t> Fully-connected Layers - Loss functions</a:t>
            </a:r>
            <a:endParaRPr lang="en-US" sz="1600" dirty="0">
              <a:solidFill>
                <a:srgbClr val="272F31"/>
              </a:solidFill>
              <a:latin typeface="PolySans-Slim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980EB2A-3984-8A0F-6F97-996FD49CB0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8554" y="422090"/>
            <a:ext cx="5826537" cy="231396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FB2E0DB-CA45-12E8-04F4-232ABA7C0F0D}"/>
              </a:ext>
            </a:extLst>
          </p:cNvPr>
          <p:cNvSpPr txBox="1"/>
          <p:nvPr/>
        </p:nvSpPr>
        <p:spPr>
          <a:xfrm>
            <a:off x="4411317" y="2950387"/>
            <a:ext cx="742923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CA" dirty="0"/>
              <a:t>Used in the output layer.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Low value is good, high is bad. It drops over time.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Let the optimization function know how well it’s doing at Classification tasks.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Need to match them with both an appropriate activation function and the type of data/labels (extract features more effectively).</a:t>
            </a:r>
            <a:endParaRPr lang="en-CA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3754AF1-BC64-75C2-E9C6-01396379E3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1317" y="4810405"/>
            <a:ext cx="2603074" cy="194190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C058AC6-D96E-3F2E-3932-7AF3E4D0BB16}"/>
              </a:ext>
            </a:extLst>
          </p:cNvPr>
          <p:cNvSpPr txBox="1"/>
          <p:nvPr/>
        </p:nvSpPr>
        <p:spPr>
          <a:xfrm>
            <a:off x="7701917" y="5066416"/>
            <a:ext cx="386131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Squared loss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Logistic loss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Hinge loss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Negative log likelihood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Multiclass cross-entropy</a:t>
            </a:r>
          </a:p>
        </p:txBody>
      </p:sp>
    </p:spTree>
    <p:extLst>
      <p:ext uri="{BB962C8B-B14F-4D97-AF65-F5344CB8AC3E}">
        <p14:creationId xmlns:p14="http://schemas.microsoft.com/office/powerpoint/2010/main" val="153186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F91FBA4-81D1-AA3D-43E1-C4C89F705A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18947D83-22AB-B430-7E77-0E6E775246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A4F22E07-C0A2-D600-705D-15385D1C4D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FEE696B0-F79F-056F-98F8-FC7CF8F47B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8726702B-ABA0-BD20-1799-3FB8DEF1C6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4CC5C3-FCF8-473C-18D7-12AAB1574A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7477" y="2950387"/>
            <a:ext cx="3319289" cy="3531403"/>
          </a:xfrm>
        </p:spPr>
        <p:txBody>
          <a:bodyPr anchor="t">
            <a:normAutofit/>
          </a:bodyPr>
          <a:lstStyle/>
          <a:p>
            <a:pPr algn="r"/>
            <a:r>
              <a:rPr lang="en-US" sz="4000" b="1" dirty="0">
                <a:solidFill>
                  <a:srgbClr val="FFFFFF"/>
                </a:solidFill>
              </a:rPr>
              <a:t>Convolutional Neural Networks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1E4D09-9BBA-53B2-80E4-C500B5CE60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7922" y="743803"/>
            <a:ext cx="2808844" cy="138239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2000" dirty="0">
                <a:solidFill>
                  <a:srgbClr val="FFFFFF"/>
                </a:solidFill>
              </a:rPr>
              <a:t>How does it work?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C8A7C1-95D0-DBF0-A463-9B1BAFCEBD3D}"/>
              </a:ext>
            </a:extLst>
          </p:cNvPr>
          <p:cNvSpPr txBox="1"/>
          <p:nvPr/>
        </p:nvSpPr>
        <p:spPr>
          <a:xfrm>
            <a:off x="4038603" y="12727"/>
            <a:ext cx="762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/>
            </a:lvl1pPr>
          </a:lstStyle>
          <a:p>
            <a:pPr algn="just"/>
            <a:r>
              <a:rPr lang="en-US" sz="1800" b="1" dirty="0">
                <a:solidFill>
                  <a:srgbClr val="272F31"/>
                </a:solidFill>
                <a:latin typeface="PolySans-Slim"/>
              </a:rPr>
              <a:t> Fully-connected Layers – Output Classification</a:t>
            </a:r>
            <a:endParaRPr lang="en-US" sz="1600" dirty="0">
              <a:solidFill>
                <a:srgbClr val="272F31"/>
              </a:solidFill>
              <a:latin typeface="PolySans-Slim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CE4942-E726-E454-0310-B64215BE08CC}"/>
              </a:ext>
            </a:extLst>
          </p:cNvPr>
          <p:cNvSpPr txBox="1"/>
          <p:nvPr/>
        </p:nvSpPr>
        <p:spPr>
          <a:xfrm>
            <a:off x="4411317" y="2950387"/>
            <a:ext cx="74292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CA" b="1" dirty="0"/>
              <a:t>SoftMax Activation Function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174370-B1FD-50FA-3900-530BC88146CC}"/>
              </a:ext>
            </a:extLst>
          </p:cNvPr>
          <p:cNvSpPr txBox="1"/>
          <p:nvPr/>
        </p:nvSpPr>
        <p:spPr>
          <a:xfrm>
            <a:off x="4306079" y="3645265"/>
            <a:ext cx="7534467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Is a generalization of the Logistic Function, and it makes sure that our prediction add up to 1.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Apply an </a:t>
            </a:r>
            <a:r>
              <a:rPr lang="en-CA" dirty="0" err="1"/>
              <a:t>arg</a:t>
            </a:r>
            <a:r>
              <a:rPr lang="en-CA" dirty="0"/>
              <a:t>-max() function to get the highest score of all the classes.</a:t>
            </a:r>
          </a:p>
          <a:p>
            <a:r>
              <a:rPr lang="en-CA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The </a:t>
            </a:r>
            <a:r>
              <a:rPr lang="en-CA" dirty="0" err="1"/>
              <a:t>softmax</a:t>
            </a:r>
            <a:r>
              <a:rPr lang="en-CA" dirty="0"/>
              <a:t> output layer gives us a probability distribution over all the classes.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9CC7F77-E5AD-133F-BF0A-5992C0B02F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1762" y="382059"/>
            <a:ext cx="5733621" cy="2233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650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9F052A-4B19-2065-A607-C5B323CB61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4C5185-C84F-56E7-D58E-2848C4D5A5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1400" dirty="0">
                <a:solidFill>
                  <a:srgbClr val="0070C0"/>
                </a:solidFill>
                <a:ea typeface="+mn-lt"/>
                <a:cs typeface="+mn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https://www.ibm.com/topics/machine-learning</a:t>
            </a:r>
            <a:r>
              <a:rPr lang="en-US" sz="1400" dirty="0">
                <a:solidFill>
                  <a:srgbClr val="0070C0"/>
                </a:solidFill>
                <a:ea typeface="+mn-lt"/>
                <a:cs typeface="+mn-lt"/>
              </a:rPr>
              <a:t> </a:t>
            </a:r>
          </a:p>
          <a:p>
            <a:r>
              <a:rPr lang="en-US" sz="1400" dirty="0">
                <a:solidFill>
                  <a:srgbClr val="0070C0"/>
                </a:solidFill>
                <a:ea typeface="+mn-lt"/>
                <a:cs typeface="+mn-lt"/>
                <a:hlinkClick r:id="rId3"/>
              </a:rPr>
              <a:t>https://www.techtarget.com/searchenterpriseai/definition/machine-learning-ML</a:t>
            </a:r>
            <a:r>
              <a:rPr lang="en-US" sz="1400" dirty="0">
                <a:solidFill>
                  <a:srgbClr val="0070C0"/>
                </a:solidFill>
                <a:ea typeface="+mn-lt"/>
                <a:cs typeface="+mn-lt"/>
              </a:rPr>
              <a:t> </a:t>
            </a:r>
          </a:p>
          <a:p>
            <a:r>
              <a:rPr lang="en-US" sz="1400" dirty="0">
                <a:solidFill>
                  <a:srgbClr val="0070C0"/>
                </a:solidFill>
                <a:ea typeface="+mn-lt"/>
                <a:cs typeface="+mn-lt"/>
                <a:hlinkClick r:id="rId4"/>
              </a:rPr>
              <a:t>https://www.simplilearn.com/tutorials/deep-learning-tutorial/what-is-deep-learning</a:t>
            </a:r>
            <a:r>
              <a:rPr lang="en-US" sz="1400" dirty="0">
                <a:solidFill>
                  <a:srgbClr val="0070C0"/>
                </a:solidFill>
                <a:ea typeface="+mn-lt"/>
                <a:cs typeface="+mn-lt"/>
              </a:rPr>
              <a:t> </a:t>
            </a:r>
            <a:endParaRPr lang="en-US" sz="1400" dirty="0">
              <a:solidFill>
                <a:srgbClr val="0070C0"/>
              </a:solidFill>
            </a:endParaRPr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9459055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9203DE33-2CD4-4CA8-9AF3-37C3B6513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0AF57B88-1D4C-41FA-A761-EC1DD10C3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D2548F45-5164-4ABB-8212-7F293FDED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5E81CCFB-7BEF-4186-86FB-D09450B4D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4473" y="2950387"/>
            <a:ext cx="3052293" cy="3531403"/>
          </a:xfrm>
        </p:spPr>
        <p:txBody>
          <a:bodyPr anchor="t">
            <a:normAutofit/>
          </a:bodyPr>
          <a:lstStyle/>
          <a:p>
            <a:pPr algn="r"/>
            <a:r>
              <a:rPr lang="en-US" sz="4000" b="1" dirty="0">
                <a:solidFill>
                  <a:srgbClr val="FFFFFF"/>
                </a:solidFill>
                <a:ea typeface="+mj-lt"/>
                <a:cs typeface="+mj-lt"/>
              </a:rPr>
              <a:t>Alan Turing</a:t>
            </a:r>
            <a:endParaRPr lang="en-US" sz="4000" b="1" dirty="0">
              <a:solidFill>
                <a:srgbClr val="FFFFFF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77922" y="743803"/>
            <a:ext cx="2808844" cy="138239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2000" dirty="0">
                <a:solidFill>
                  <a:srgbClr val="FFFFFF"/>
                </a:solidFill>
              </a:rPr>
              <a:t>AI – A little history</a:t>
            </a:r>
          </a:p>
        </p:txBody>
      </p:sp>
      <p:pic>
        <p:nvPicPr>
          <p:cNvPr id="4" name="Picture 2" descr="Alan Turing, aged 16. Turing published On Computable Numbers when he was 24 years old.">
            <a:extLst>
              <a:ext uri="{FF2B5EF4-FFF2-40B4-BE49-F238E27FC236}">
                <a16:creationId xmlns:a16="http://schemas.microsoft.com/office/drawing/2014/main" id="{4CA9398B-0779-E494-CC96-F4031E710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4488" y="600757"/>
            <a:ext cx="2792859" cy="3802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4FD2FF8-7F53-5147-8AF2-F3EF703D2348}"/>
              </a:ext>
            </a:extLst>
          </p:cNvPr>
          <p:cNvSpPr txBox="1"/>
          <p:nvPr/>
        </p:nvSpPr>
        <p:spPr>
          <a:xfrm>
            <a:off x="5047783" y="5003954"/>
            <a:ext cx="6132897" cy="745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50976">
              <a:spcAft>
                <a:spcPts val="600"/>
              </a:spcAft>
            </a:pPr>
            <a:r>
              <a:rPr lang="en-CA" sz="1872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“</a:t>
            </a:r>
            <a:r>
              <a:rPr lang="en-CA" sz="1872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On Computable Numbers</a:t>
            </a:r>
            <a:r>
              <a:rPr lang="en-CA" sz="1872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” (1936)</a:t>
            </a:r>
          </a:p>
          <a:p>
            <a:pPr defTabSz="950976">
              <a:spcAft>
                <a:spcPts val="600"/>
              </a:spcAft>
            </a:pPr>
            <a:r>
              <a:rPr lang="en-US" sz="1872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Describing What Came to be Called the "</a:t>
            </a:r>
            <a:r>
              <a:rPr lang="en-US" sz="1872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Turing Machine</a:t>
            </a:r>
            <a:r>
              <a:rPr lang="en-US" sz="1872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205299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9203DE33-2CD4-4CA8-9AF3-37C3B6513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0AF57B88-1D4C-41FA-A761-EC1DD10C3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D2548F45-5164-4ABB-8212-7F293FDED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5E81CCFB-7BEF-4186-86FB-D09450B4D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4473" y="2950387"/>
            <a:ext cx="3052293" cy="3531403"/>
          </a:xfrm>
        </p:spPr>
        <p:txBody>
          <a:bodyPr anchor="t">
            <a:normAutofit/>
          </a:bodyPr>
          <a:lstStyle/>
          <a:p>
            <a:pPr algn="r"/>
            <a:r>
              <a:rPr lang="en-US" sz="4000" b="1" dirty="0">
                <a:solidFill>
                  <a:srgbClr val="FFFFFF"/>
                </a:solidFill>
              </a:rPr>
              <a:t>Warren McCullough and Walter Pitts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77922" y="743803"/>
            <a:ext cx="2808844" cy="138239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2000" dirty="0">
                <a:solidFill>
                  <a:srgbClr val="FFFFFF"/>
                </a:solidFill>
              </a:rPr>
              <a:t>AI – A little history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FD2FF8-7F53-5147-8AF2-F3EF703D2348}"/>
              </a:ext>
            </a:extLst>
          </p:cNvPr>
          <p:cNvSpPr txBox="1"/>
          <p:nvPr/>
        </p:nvSpPr>
        <p:spPr>
          <a:xfrm>
            <a:off x="5325250" y="5115922"/>
            <a:ext cx="568533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000" dirty="0"/>
              <a:t>“</a:t>
            </a:r>
            <a:r>
              <a:rPr lang="en-US" sz="2000" b="1" dirty="0"/>
              <a:t>A Logical Calculus of the ideas Imminent in </a:t>
            </a:r>
          </a:p>
          <a:p>
            <a:pPr algn="ctr"/>
            <a:r>
              <a:rPr lang="en-US" sz="2000" b="1" dirty="0"/>
              <a:t>Nervous Activity</a:t>
            </a:r>
            <a:r>
              <a:rPr lang="en-CA" sz="2000" dirty="0"/>
              <a:t>” (1943)</a:t>
            </a:r>
          </a:p>
          <a:p>
            <a:r>
              <a:rPr lang="en-US" sz="2000" dirty="0"/>
              <a:t>The first mathematical model of a </a:t>
            </a:r>
            <a:r>
              <a:rPr lang="en-US" sz="2000" b="1" dirty="0"/>
              <a:t>neural network</a:t>
            </a:r>
            <a:endParaRPr lang="en-CA" dirty="0"/>
          </a:p>
        </p:txBody>
      </p:sp>
      <p:pic>
        <p:nvPicPr>
          <p:cNvPr id="3074" name="Picture 2" descr="McCulloch (right) and Pitts (left) in 1949">
            <a:extLst>
              <a:ext uri="{FF2B5EF4-FFF2-40B4-BE49-F238E27FC236}">
                <a16:creationId xmlns:a16="http://schemas.microsoft.com/office/drawing/2014/main" id="{1846CF4E-D8A4-1044-CBC0-61E632EA57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8965" y="490720"/>
            <a:ext cx="4037910" cy="4250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7275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9203DE33-2CD4-4CA8-9AF3-37C3B6513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0AF57B88-1D4C-41FA-A761-EC1DD10C3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D2548F45-5164-4ABB-8212-7F293FDED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5E81CCFB-7BEF-4186-86FB-D09450B4D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4473" y="2950387"/>
            <a:ext cx="3052293" cy="3531403"/>
          </a:xfrm>
        </p:spPr>
        <p:txBody>
          <a:bodyPr anchor="t">
            <a:normAutofit/>
          </a:bodyPr>
          <a:lstStyle/>
          <a:p>
            <a:pPr algn="r"/>
            <a:r>
              <a:rPr lang="en-US" sz="4000" b="1" dirty="0">
                <a:solidFill>
                  <a:srgbClr val="FFFFFF"/>
                </a:solidFill>
              </a:rPr>
              <a:t>Arthur Samuel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77922" y="743803"/>
            <a:ext cx="2808844" cy="138239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2000" dirty="0">
                <a:solidFill>
                  <a:srgbClr val="FFFFFF"/>
                </a:solidFill>
              </a:rPr>
              <a:t>AI – A little history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FD2FF8-7F53-5147-8AF2-F3EF703D2348}"/>
              </a:ext>
            </a:extLst>
          </p:cNvPr>
          <p:cNvSpPr txBox="1"/>
          <p:nvPr/>
        </p:nvSpPr>
        <p:spPr>
          <a:xfrm>
            <a:off x="5325250" y="5115922"/>
            <a:ext cx="621894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He popularized the term "</a:t>
            </a:r>
            <a:r>
              <a:rPr lang="en-US" sz="2000" b="1" dirty="0"/>
              <a:t>machine learning</a:t>
            </a:r>
            <a:r>
              <a:rPr lang="en-US" sz="2000" dirty="0"/>
              <a:t>" in 1959 </a:t>
            </a:r>
          </a:p>
          <a:p>
            <a:r>
              <a:rPr lang="en-US" sz="2000" dirty="0"/>
              <a:t>The Samuel Checkers-playing Program was among the </a:t>
            </a:r>
          </a:p>
          <a:p>
            <a:r>
              <a:rPr lang="en-US" sz="2000" dirty="0"/>
              <a:t>world's first successful </a:t>
            </a:r>
            <a:r>
              <a:rPr lang="en-US" sz="2000" b="1" dirty="0"/>
              <a:t>self-learning</a:t>
            </a:r>
            <a:r>
              <a:rPr lang="en-US" sz="2000" dirty="0"/>
              <a:t> programs</a:t>
            </a:r>
            <a:endParaRPr lang="en-CA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4FFB1700-18A3-2FDE-00AF-09A8E93EE6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7930" y="1013517"/>
            <a:ext cx="2434609" cy="3375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5992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9203DE33-2CD4-4CA8-9AF3-37C3B6513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0AF57B88-1D4C-41FA-A761-EC1DD10C3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D2548F45-5164-4ABB-8212-7F293FDED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5E81CCFB-7BEF-4186-86FB-D09450B4D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4473" y="2950387"/>
            <a:ext cx="3052293" cy="3531403"/>
          </a:xfrm>
        </p:spPr>
        <p:txBody>
          <a:bodyPr anchor="t">
            <a:normAutofit/>
          </a:bodyPr>
          <a:lstStyle/>
          <a:p>
            <a:pPr algn="r"/>
            <a:r>
              <a:rPr lang="en-US" sz="4000" b="1" dirty="0">
                <a:solidFill>
                  <a:srgbClr val="FFFFFF"/>
                </a:solidFill>
              </a:rPr>
              <a:t>AI Winter and Big Data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77922" y="743803"/>
            <a:ext cx="2808844" cy="138239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2000" dirty="0">
                <a:solidFill>
                  <a:srgbClr val="FFFFFF"/>
                </a:solidFill>
              </a:rPr>
              <a:t>AI – A little history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807592-A4D9-67AE-F240-6C0E9829B6DA}"/>
              </a:ext>
            </a:extLst>
          </p:cNvPr>
          <p:cNvSpPr txBox="1"/>
          <p:nvPr/>
        </p:nvSpPr>
        <p:spPr>
          <a:xfrm>
            <a:off x="4288752" y="727113"/>
            <a:ext cx="7729077" cy="4924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/>
              <a:t>From 1974 to 1980, AI funding declined drastically, making this time known as the </a:t>
            </a:r>
            <a:r>
              <a:rPr lang="en-US" sz="2000" b="1" dirty="0"/>
              <a:t>First AI Winter</a:t>
            </a:r>
            <a:r>
              <a:rPr lang="en-US" sz="2000" dirty="0"/>
              <a:t>.</a:t>
            </a:r>
          </a:p>
          <a:p>
            <a:pPr algn="just"/>
            <a:endParaRPr lang="en-US" sz="20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CA" sz="2000" dirty="0"/>
              <a:t>Interest in AI wouldn't be revived until years later with the advent of expert systems.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CA" sz="20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/>
              <a:t>This would eventually end with another AI winter from the late 1980s to mid-90s.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CA" sz="2000" dirty="0"/>
              <a:t>After that, advances in computing power and Big data allowed researchers to develop more sophisticated learning algorithms, powering AI until today.</a:t>
            </a:r>
          </a:p>
          <a:p>
            <a:endParaRPr lang="en-CA" dirty="0"/>
          </a:p>
          <a:p>
            <a:pPr algn="just"/>
            <a:endParaRPr lang="en-CA" dirty="0"/>
          </a:p>
          <a:p>
            <a:pPr algn="just"/>
            <a:endParaRPr lang="en-US" sz="2000" dirty="0"/>
          </a:p>
          <a:p>
            <a:pPr algn="just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401716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9203DE33-2CD4-4CA8-9AF3-37C3B6513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0AF57B88-1D4C-41FA-A761-EC1DD10C3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D2548F45-5164-4ABB-8212-7F293FDED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5E81CCFB-7BEF-4186-86FB-D09450B4D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4473" y="2950387"/>
            <a:ext cx="3052293" cy="3531403"/>
          </a:xfrm>
        </p:spPr>
        <p:txBody>
          <a:bodyPr anchor="t">
            <a:normAutofit/>
          </a:bodyPr>
          <a:lstStyle/>
          <a:p>
            <a:pPr algn="r"/>
            <a:r>
              <a:rPr lang="en-US" sz="4000" b="1" dirty="0">
                <a:solidFill>
                  <a:srgbClr val="FFFFFF"/>
                </a:solidFill>
              </a:rPr>
              <a:t>What is Machine Learning?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77922" y="743803"/>
            <a:ext cx="2808844" cy="138239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2000" dirty="0">
                <a:solidFill>
                  <a:srgbClr val="FFFFFF"/>
                </a:solidFill>
              </a:rPr>
              <a:t>Definitions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807592-A4D9-67AE-F240-6C0E9829B6DA}"/>
              </a:ext>
            </a:extLst>
          </p:cNvPr>
          <p:cNvSpPr txBox="1"/>
          <p:nvPr/>
        </p:nvSpPr>
        <p:spPr>
          <a:xfrm>
            <a:off x="4288752" y="313977"/>
            <a:ext cx="7125326" cy="6232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/>
            </a:lvl1pPr>
          </a:lstStyle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1900" dirty="0"/>
              <a:t>Is a branch of artificial intelligence.</a:t>
            </a:r>
          </a:p>
          <a:p>
            <a:pPr algn="just"/>
            <a:endParaRPr lang="en-US" sz="19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1900" dirty="0"/>
              <a:t>Gives computers the ability to </a:t>
            </a:r>
            <a:r>
              <a:rPr lang="en-US" sz="1900" b="1" dirty="0"/>
              <a:t>learn</a:t>
            </a:r>
            <a:r>
              <a:rPr lang="en-US" sz="1900" dirty="0"/>
              <a:t> without explicitly being programmed.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19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1900" dirty="0"/>
              <a:t>Machine learning starts with </a:t>
            </a:r>
            <a:r>
              <a:rPr lang="en-US" sz="1900" b="1" dirty="0"/>
              <a:t>data</a:t>
            </a:r>
            <a:r>
              <a:rPr lang="en-US" sz="1900" dirty="0"/>
              <a:t> — numbers, photos, or text, like bank transactions, pictures of people or even bakery items, repair records, time series data from sensors, or sales reports.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19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1900" dirty="0"/>
              <a:t>Use </a:t>
            </a:r>
            <a:r>
              <a:rPr lang="en-US" sz="1900" b="1" dirty="0"/>
              <a:t>supervised, unsupervised, and Reinforcement</a:t>
            </a:r>
            <a:r>
              <a:rPr lang="en-US" sz="1900" dirty="0"/>
              <a:t> learning.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19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1900" dirty="0"/>
              <a:t>Supervised learning uses </a:t>
            </a:r>
            <a:r>
              <a:rPr lang="en-US" sz="1900" b="1" dirty="0"/>
              <a:t>labeled training data</a:t>
            </a:r>
            <a:r>
              <a:rPr lang="en-US" sz="1900" dirty="0"/>
              <a:t>, and unsupervised learning does not. Reinforcement trains machines through trial and error to take the best action by establishing a reward system.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19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rgbClr val="272727"/>
                </a:solidFill>
              </a:rPr>
              <a:t>C</a:t>
            </a:r>
            <a:r>
              <a:rPr lang="en-US" sz="1900" b="0" i="0" dirty="0">
                <a:solidFill>
                  <a:srgbClr val="272727"/>
                </a:solidFill>
                <a:effectLst/>
              </a:rPr>
              <a:t>an be </a:t>
            </a:r>
            <a:r>
              <a:rPr lang="en-US" sz="1900" b="1" i="0" dirty="0">
                <a:solidFill>
                  <a:srgbClr val="272727"/>
                </a:solidFill>
                <a:effectLst/>
              </a:rPr>
              <a:t>descriptive</a:t>
            </a:r>
            <a:r>
              <a:rPr lang="en-US" sz="1900" b="0" i="0" dirty="0">
                <a:solidFill>
                  <a:srgbClr val="272727"/>
                </a:solidFill>
                <a:effectLst/>
              </a:rPr>
              <a:t>, meaning that the system uses the data to explain what happened; </a:t>
            </a:r>
            <a:r>
              <a:rPr lang="en-US" sz="1900" b="1" i="0" dirty="0">
                <a:solidFill>
                  <a:srgbClr val="272727"/>
                </a:solidFill>
                <a:effectLst/>
              </a:rPr>
              <a:t>predictive</a:t>
            </a:r>
            <a:r>
              <a:rPr lang="en-US" sz="1900" b="0" i="0" dirty="0">
                <a:solidFill>
                  <a:srgbClr val="272727"/>
                </a:solidFill>
                <a:effectLst/>
              </a:rPr>
              <a:t>, meaning the system uses the data to predict what will happen; or </a:t>
            </a:r>
            <a:r>
              <a:rPr lang="en-US" sz="1900" b="1" i="0" dirty="0">
                <a:solidFill>
                  <a:srgbClr val="272727"/>
                </a:solidFill>
                <a:effectLst/>
              </a:rPr>
              <a:t>prescriptive</a:t>
            </a:r>
            <a:r>
              <a:rPr lang="en-US" sz="1900" b="0" i="0" dirty="0">
                <a:solidFill>
                  <a:srgbClr val="272727"/>
                </a:solidFill>
                <a:effectLst/>
              </a:rPr>
              <a:t>, meaning the system will use the data to make suggestions about what action to take.</a:t>
            </a:r>
            <a:endParaRPr lang="en-CA" sz="1900" dirty="0"/>
          </a:p>
        </p:txBody>
      </p:sp>
    </p:spTree>
    <p:extLst>
      <p:ext uri="{BB962C8B-B14F-4D97-AF65-F5344CB8AC3E}">
        <p14:creationId xmlns:p14="http://schemas.microsoft.com/office/powerpoint/2010/main" val="347371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9203DE33-2CD4-4CA8-9AF3-37C3B6513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0AF57B88-1D4C-41FA-A761-EC1DD10C3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D2548F45-5164-4ABB-8212-7F293FDED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5E81CCFB-7BEF-4186-86FB-D09450B4D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4473" y="2950387"/>
            <a:ext cx="3052293" cy="3531403"/>
          </a:xfrm>
        </p:spPr>
        <p:txBody>
          <a:bodyPr anchor="t">
            <a:normAutofit/>
          </a:bodyPr>
          <a:lstStyle/>
          <a:p>
            <a:pPr algn="r"/>
            <a:r>
              <a:rPr lang="en-US" sz="4000" b="1" dirty="0">
                <a:solidFill>
                  <a:srgbClr val="FFFFFF"/>
                </a:solidFill>
              </a:rPr>
              <a:t>ML Algorithms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77922" y="743803"/>
            <a:ext cx="2808844" cy="138239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2000" dirty="0">
                <a:solidFill>
                  <a:srgbClr val="FFFFFF"/>
                </a:solidFill>
              </a:rPr>
              <a:t>Applications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257EE60-2F6E-26A5-35B3-67F68C97CA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461281"/>
              </p:ext>
            </p:extLst>
          </p:nvPr>
        </p:nvGraphicFramePr>
        <p:xfrm>
          <a:off x="4143840" y="145039"/>
          <a:ext cx="7837724" cy="354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18862">
                  <a:extLst>
                    <a:ext uri="{9D8B030D-6E8A-4147-A177-3AD203B41FA5}">
                      <a16:colId xmlns:a16="http://schemas.microsoft.com/office/drawing/2014/main" val="3486413187"/>
                    </a:ext>
                  </a:extLst>
                </a:gridCol>
                <a:gridCol w="3918862">
                  <a:extLst>
                    <a:ext uri="{9D8B030D-6E8A-4147-A177-3AD203B41FA5}">
                      <a16:colId xmlns:a16="http://schemas.microsoft.com/office/drawing/2014/main" val="3851323784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en-CA" sz="1400" dirty="0"/>
                        <a:t>Supervised Learning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4923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sz="1400" dirty="0"/>
                        <a:t>Linear Regression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Stock Price Prediction, Predicting housing prices, Predicting customer lifetime value.</a:t>
                      </a:r>
                      <a:endParaRPr lang="en-CA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29480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sz="1400" dirty="0"/>
                        <a:t>Logistic Regression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Predicting credit risk score, Customer churn prediction.</a:t>
                      </a:r>
                      <a:endParaRPr lang="en-CA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44542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sz="1400" dirty="0"/>
                        <a:t>Decision Tree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Customer churn prediction, Credit score modeling, Disease prediction.</a:t>
                      </a:r>
                      <a:endParaRPr lang="en-CA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66765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sz="1400" dirty="0"/>
                        <a:t>Random Forests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Credit score modeling, Predicting housing prices.</a:t>
                      </a:r>
                      <a:endParaRPr lang="en-CA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05816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L" sz="1400" dirty="0" err="1"/>
                        <a:t>Support</a:t>
                      </a:r>
                      <a:r>
                        <a:rPr lang="es-CL" sz="1400" dirty="0"/>
                        <a:t> Vector Machines (</a:t>
                      </a:r>
                      <a:r>
                        <a:rPr lang="es-CL" sz="1400" dirty="0" err="1"/>
                        <a:t>SVMs</a:t>
                      </a:r>
                      <a:r>
                        <a:rPr lang="es-CL" sz="1400" dirty="0"/>
                        <a:t>)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Intrusion detection, email classification, bioinformatics, finance for predicting stock prices</a:t>
                      </a:r>
                      <a:endParaRPr lang="en-CA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9424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L" sz="1400" dirty="0"/>
                        <a:t>Artificial Neural Network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L" sz="1400" dirty="0" err="1"/>
                        <a:t>Computer</a:t>
                      </a:r>
                      <a:r>
                        <a:rPr lang="es-CL" sz="1400" dirty="0"/>
                        <a:t> </a:t>
                      </a:r>
                      <a:r>
                        <a:rPr lang="es-CL" sz="1400" dirty="0" err="1"/>
                        <a:t>Vision</a:t>
                      </a:r>
                      <a:r>
                        <a:rPr lang="es-CL" sz="1400" dirty="0"/>
                        <a:t>, </a:t>
                      </a:r>
                      <a:r>
                        <a:rPr lang="en-US" sz="1400" dirty="0">
                          <a:solidFill>
                            <a:srgbClr val="272F31"/>
                          </a:solidFill>
                          <a:latin typeface="PolySans-Slim"/>
                        </a:rPr>
                        <a:t>Natural Language Processing.</a:t>
                      </a:r>
                      <a:endParaRPr lang="en-CA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4582393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35080A4-6E7D-7CD7-90E9-EA21B6A3F1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8739897"/>
              </p:ext>
            </p:extLst>
          </p:nvPr>
        </p:nvGraphicFramePr>
        <p:xfrm>
          <a:off x="4143840" y="3923186"/>
          <a:ext cx="7837724" cy="2961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18862">
                  <a:extLst>
                    <a:ext uri="{9D8B030D-6E8A-4147-A177-3AD203B41FA5}">
                      <a16:colId xmlns:a16="http://schemas.microsoft.com/office/drawing/2014/main" val="3486413187"/>
                    </a:ext>
                  </a:extLst>
                </a:gridCol>
                <a:gridCol w="3918862">
                  <a:extLst>
                    <a:ext uri="{9D8B030D-6E8A-4147-A177-3AD203B41FA5}">
                      <a16:colId xmlns:a16="http://schemas.microsoft.com/office/drawing/2014/main" val="3851323784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en-CA" sz="1400" dirty="0"/>
                        <a:t>Unsupervised Learning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4923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sz="1400" dirty="0"/>
                        <a:t>K-Means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Customer segmentation, Recommendation systems.</a:t>
                      </a:r>
                      <a:endParaRPr lang="en-CA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29480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sz="1400" dirty="0"/>
                        <a:t>Hierarchical Clustering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Fraud detection, Document clustering based on similarity.</a:t>
                      </a:r>
                      <a:endParaRPr lang="en-CA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44542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sz="1400" dirty="0"/>
                        <a:t>Gaussian Mixture Models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/>
                        <a:t>Customer segmentation, Recommendation systems.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66765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sz="1400" dirty="0" err="1"/>
                        <a:t>Apriori</a:t>
                      </a:r>
                      <a:r>
                        <a:rPr lang="en-CA" sz="1400" dirty="0"/>
                        <a:t> Algorithm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/>
                        <a:t>Product placements, Recommendation engines, Promotion optimization.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05816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L" sz="1400" dirty="0"/>
                        <a:t>Artificial Neural Network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L" sz="1400" dirty="0" err="1"/>
                        <a:t>Clustering</a:t>
                      </a:r>
                      <a:r>
                        <a:rPr lang="es-CL" sz="1400" dirty="0"/>
                        <a:t>, data </a:t>
                      </a:r>
                      <a:r>
                        <a:rPr lang="es-CL" sz="1400" dirty="0" err="1"/>
                        <a:t>dimensionality</a:t>
                      </a:r>
                      <a:r>
                        <a:rPr lang="es-CL" sz="1400" dirty="0"/>
                        <a:t> </a:t>
                      </a:r>
                      <a:r>
                        <a:rPr lang="es-CL" sz="1400" dirty="0" err="1"/>
                        <a:t>reduction</a:t>
                      </a:r>
                      <a:r>
                        <a:rPr lang="es-CL" sz="1400" dirty="0"/>
                        <a:t>, and </a:t>
                      </a:r>
                      <a:r>
                        <a:rPr lang="es-CL" sz="1400" dirty="0" err="1"/>
                        <a:t>segmentation</a:t>
                      </a:r>
                      <a:endParaRPr lang="en-CA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59152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38094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9203DE33-2CD4-4CA8-9AF3-37C3B6513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0AF57B88-1D4C-41FA-A761-EC1DD10C3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D2548F45-5164-4ABB-8212-7F293FDED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5E81CCFB-7BEF-4186-86FB-D09450B4D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4473" y="2950387"/>
            <a:ext cx="3052293" cy="3531403"/>
          </a:xfrm>
        </p:spPr>
        <p:txBody>
          <a:bodyPr anchor="t">
            <a:normAutofit/>
          </a:bodyPr>
          <a:lstStyle/>
          <a:p>
            <a:pPr algn="r"/>
            <a:r>
              <a:rPr lang="en-US" sz="4000" b="1" dirty="0">
                <a:solidFill>
                  <a:srgbClr val="FFFFFF"/>
                </a:solidFill>
              </a:rPr>
              <a:t>What is Neural Networks?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77922" y="743803"/>
            <a:ext cx="2808844" cy="138239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2000" dirty="0">
                <a:solidFill>
                  <a:srgbClr val="FFFFFF"/>
                </a:solidFill>
              </a:rPr>
              <a:t>Definitions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0015CF-DD12-390C-526B-80EE074E58C7}"/>
              </a:ext>
            </a:extLst>
          </p:cNvPr>
          <p:cNvSpPr txBox="1"/>
          <p:nvPr/>
        </p:nvSpPr>
        <p:spPr>
          <a:xfrm>
            <a:off x="4288752" y="313977"/>
            <a:ext cx="762644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/>
            </a:lvl1pPr>
          </a:lstStyle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1800" dirty="0"/>
              <a:t>Neural networks are a subfield of machine learning.</a:t>
            </a:r>
          </a:p>
          <a:p>
            <a:pPr algn="just"/>
            <a:endParaRPr lang="en-US" sz="18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1800" dirty="0"/>
              <a:t>The idea behind neural networks was first born in the 1950s with the </a:t>
            </a:r>
            <a:r>
              <a:rPr lang="en-US" sz="1800" b="1" dirty="0"/>
              <a:t>perceptron</a:t>
            </a:r>
            <a:r>
              <a:rPr lang="en-US" sz="1800" dirty="0"/>
              <a:t> algorithm.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1800" dirty="0"/>
              <a:t>A perceptron is a simplified </a:t>
            </a:r>
            <a:r>
              <a:rPr lang="en-US" sz="1800" b="1" dirty="0"/>
              <a:t>model of a human neuron </a:t>
            </a:r>
            <a:r>
              <a:rPr lang="en-US" sz="1800" dirty="0"/>
              <a:t>that accepts an input and performs a computation on that input.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1800" dirty="0"/>
              <a:t>The output is then fed to an </a:t>
            </a:r>
            <a:r>
              <a:rPr lang="en-US" sz="1800" b="1" dirty="0"/>
              <a:t>activation function</a:t>
            </a:r>
            <a:r>
              <a:rPr lang="en-US" sz="1800" dirty="0"/>
              <a:t>, which decides whether the neuron will “fire” based on the output value.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1800" dirty="0"/>
              <a:t>Using an algorithm known as </a:t>
            </a:r>
            <a:r>
              <a:rPr lang="en-US" sz="1800" b="1" dirty="0"/>
              <a:t>backpropagation</a:t>
            </a:r>
            <a:r>
              <a:rPr lang="en-US" sz="1800" dirty="0"/>
              <a:t>, the neural network can adjust the influence of any particular node in the network, attempting to reduce the errors that the network makes when calculating a final result.</a:t>
            </a:r>
            <a:endParaRPr lang="en-CA" sz="1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05D622D-5C9E-A0B4-D9B5-B38AB153AA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8281" y="4284295"/>
            <a:ext cx="3691823" cy="253720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DAF8615-2EA9-92CE-C8FA-0297AB7719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3076" y="4471579"/>
            <a:ext cx="3459136" cy="234992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1E1243B-F316-61D1-0916-92C9094115CA}"/>
              </a:ext>
            </a:extLst>
          </p:cNvPr>
          <p:cNvSpPr txBox="1"/>
          <p:nvPr/>
        </p:nvSpPr>
        <p:spPr>
          <a:xfrm>
            <a:off x="4971948" y="4284295"/>
            <a:ext cx="390306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200" b="1" dirty="0"/>
              <a:t>Feedforward Network Architectures</a:t>
            </a:r>
          </a:p>
        </p:txBody>
      </p:sp>
    </p:spTree>
    <p:extLst>
      <p:ext uri="{BB962C8B-B14F-4D97-AF65-F5344CB8AC3E}">
        <p14:creationId xmlns:p14="http://schemas.microsoft.com/office/powerpoint/2010/main" val="422245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6822</TotalTime>
  <Words>1756</Words>
  <Application>Microsoft Office PowerPoint</Application>
  <PresentationFormat>Widescreen</PresentationFormat>
  <Paragraphs>248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Aptos</vt:lpstr>
      <vt:lpstr>Aptos Display</vt:lpstr>
      <vt:lpstr>Arial</vt:lpstr>
      <vt:lpstr>Calibri</vt:lpstr>
      <vt:lpstr>Courier New</vt:lpstr>
      <vt:lpstr>PolySans-Slim</vt:lpstr>
      <vt:lpstr>Office Theme</vt:lpstr>
      <vt:lpstr>Research Project – Machine Learning using Python</vt:lpstr>
      <vt:lpstr>Overview  </vt:lpstr>
      <vt:lpstr>Alan Turing</vt:lpstr>
      <vt:lpstr>Warren McCullough and Walter Pitts</vt:lpstr>
      <vt:lpstr>Arthur Samuel</vt:lpstr>
      <vt:lpstr>AI Winter and Big Data</vt:lpstr>
      <vt:lpstr>What is Machine Learning?</vt:lpstr>
      <vt:lpstr>ML Algorithms</vt:lpstr>
      <vt:lpstr>What is Neural Networks?</vt:lpstr>
      <vt:lpstr>Types of Deep Neural Networks?</vt:lpstr>
      <vt:lpstr>Deep Learning and Computer Vision</vt:lpstr>
      <vt:lpstr>Computer Vision</vt:lpstr>
      <vt:lpstr>Convolutional Neural Networks</vt:lpstr>
      <vt:lpstr>Convolutional Neural Networks</vt:lpstr>
      <vt:lpstr>Convolutional Neural Networks</vt:lpstr>
      <vt:lpstr>Convolutional Neural Networks</vt:lpstr>
      <vt:lpstr>Convolutional Neural Networks</vt:lpstr>
      <vt:lpstr>Convolutional Neural Networks</vt:lpstr>
      <vt:lpstr>Convolutional Neural Networks</vt:lpstr>
      <vt:lpstr>Convolutional Neural Networks</vt:lpstr>
      <vt:lpstr>Convolutional Neural Networks</vt:lpstr>
      <vt:lpstr>Convolutional Neural Networks</vt:lpstr>
      <vt:lpstr>Convolutional Neural Networks</vt:lpstr>
      <vt:lpstr>Convolutional Neural Networks</vt:lpstr>
      <vt:lpstr>Convolutional Neural Networks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Quintana Bernal, Pablo</cp:lastModifiedBy>
  <cp:revision>398</cp:revision>
  <dcterms:created xsi:type="dcterms:W3CDTF">2024-01-22T12:22:09Z</dcterms:created>
  <dcterms:modified xsi:type="dcterms:W3CDTF">2024-02-11T21:39:21Z</dcterms:modified>
</cp:coreProperties>
</file>